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3" r:id="rId4"/>
  </p:sldMasterIdLst>
  <p:notesMasterIdLst>
    <p:notesMasterId r:id="rId63"/>
  </p:notesMasterIdLst>
  <p:sldIdLst>
    <p:sldId id="3784" r:id="rId5"/>
    <p:sldId id="3785" r:id="rId6"/>
    <p:sldId id="3786" r:id="rId7"/>
    <p:sldId id="3787" r:id="rId8"/>
    <p:sldId id="3788" r:id="rId9"/>
    <p:sldId id="3789" r:id="rId10"/>
    <p:sldId id="3790" r:id="rId11"/>
    <p:sldId id="3791" r:id="rId12"/>
    <p:sldId id="3792" r:id="rId13"/>
    <p:sldId id="3757" r:id="rId14"/>
    <p:sldId id="3758" r:id="rId15"/>
    <p:sldId id="3738" r:id="rId16"/>
    <p:sldId id="3719" r:id="rId17"/>
    <p:sldId id="257" r:id="rId18"/>
    <p:sldId id="258" r:id="rId19"/>
    <p:sldId id="259" r:id="rId20"/>
    <p:sldId id="260" r:id="rId21"/>
    <p:sldId id="267" r:id="rId22"/>
    <p:sldId id="270" r:id="rId23"/>
    <p:sldId id="269" r:id="rId24"/>
    <p:sldId id="256" r:id="rId25"/>
    <p:sldId id="271" r:id="rId26"/>
    <p:sldId id="272" r:id="rId27"/>
    <p:sldId id="273" r:id="rId28"/>
    <p:sldId id="274" r:id="rId29"/>
    <p:sldId id="275" r:id="rId30"/>
    <p:sldId id="261" r:id="rId31"/>
    <p:sldId id="262" r:id="rId32"/>
    <p:sldId id="263" r:id="rId33"/>
    <p:sldId id="3746" r:id="rId34"/>
    <p:sldId id="3747" r:id="rId35"/>
    <p:sldId id="3748" r:id="rId36"/>
    <p:sldId id="3749" r:id="rId37"/>
    <p:sldId id="264" r:id="rId38"/>
    <p:sldId id="265" r:id="rId39"/>
    <p:sldId id="3763" r:id="rId40"/>
    <p:sldId id="3764" r:id="rId41"/>
    <p:sldId id="3766" r:id="rId42"/>
    <p:sldId id="3767" r:id="rId43"/>
    <p:sldId id="3768" r:id="rId44"/>
    <p:sldId id="3769" r:id="rId45"/>
    <p:sldId id="3770" r:id="rId46"/>
    <p:sldId id="3771" r:id="rId47"/>
    <p:sldId id="3772" r:id="rId48"/>
    <p:sldId id="3773" r:id="rId49"/>
    <p:sldId id="3774" r:id="rId50"/>
    <p:sldId id="3775" r:id="rId51"/>
    <p:sldId id="3776" r:id="rId52"/>
    <p:sldId id="3777" r:id="rId53"/>
    <p:sldId id="3778" r:id="rId54"/>
    <p:sldId id="3779" r:id="rId55"/>
    <p:sldId id="3780" r:id="rId56"/>
    <p:sldId id="3781" r:id="rId57"/>
    <p:sldId id="3782" r:id="rId58"/>
    <p:sldId id="3783" r:id="rId59"/>
    <p:sldId id="266" r:id="rId60"/>
    <p:sldId id="3793" r:id="rId61"/>
    <p:sldId id="3794"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599" autoAdjust="0"/>
    <p:restoredTop sz="94660"/>
  </p:normalViewPr>
  <p:slideViewPr>
    <p:cSldViewPr snapToGrid="0">
      <p:cViewPr varScale="1">
        <p:scale>
          <a:sx n="63" d="100"/>
          <a:sy n="63" d="100"/>
        </p:scale>
        <p:origin x="932"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_rels/data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3.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 Id="rId14" Type="http://schemas.openxmlformats.org/officeDocument/2006/relationships/image" Target="../media/image48.svg"/></Relationships>
</file>

<file path=ppt/diagrams/_rels/data5.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37.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sv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 Id="rId14" Type="http://schemas.openxmlformats.org/officeDocument/2006/relationships/image" Target="../media/image38.svg"/></Relationships>
</file>

<file path=ppt/diagrams/_rels/data7.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39.png"/><Relationship Id="rId3" Type="http://schemas.openxmlformats.org/officeDocument/2006/relationships/image" Target="../media/image61.png"/><Relationship Id="rId7" Type="http://schemas.openxmlformats.org/officeDocument/2006/relationships/image" Target="../media/image51.png"/><Relationship Id="rId12" Type="http://schemas.openxmlformats.org/officeDocument/2006/relationships/image" Target="../media/image68.sv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4.svg"/><Relationship Id="rId11" Type="http://schemas.openxmlformats.org/officeDocument/2006/relationships/image" Target="../media/image67.png"/><Relationship Id="rId5" Type="http://schemas.openxmlformats.org/officeDocument/2006/relationships/image" Target="../media/image63.png"/><Relationship Id="rId10" Type="http://schemas.openxmlformats.org/officeDocument/2006/relationships/image" Target="../media/image66.svg"/><Relationship Id="rId4" Type="http://schemas.openxmlformats.org/officeDocument/2006/relationships/image" Target="../media/image62.svg"/><Relationship Id="rId9" Type="http://schemas.openxmlformats.org/officeDocument/2006/relationships/image" Target="../media/image65.png"/><Relationship Id="rId14" Type="http://schemas.openxmlformats.org/officeDocument/2006/relationships/image" Target="../media/image40.svg"/></Relationships>
</file>

<file path=ppt/diagrams/_rels/data9.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79.svg"/><Relationship Id="rId5" Type="http://schemas.openxmlformats.org/officeDocument/2006/relationships/image" Target="../media/image78.png"/><Relationship Id="rId10" Type="http://schemas.openxmlformats.org/officeDocument/2006/relationships/image" Target="../media/image83.svg"/><Relationship Id="rId4" Type="http://schemas.openxmlformats.org/officeDocument/2006/relationships/image" Target="../media/image77.svg"/><Relationship Id="rId9" Type="http://schemas.openxmlformats.org/officeDocument/2006/relationships/image" Target="../media/image82.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 Id="rId14" Type="http://schemas.openxmlformats.org/officeDocument/2006/relationships/image" Target="../media/image48.svg"/></Relationships>
</file>

<file path=ppt/diagrams/_rels/drawing5.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37.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sv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 Id="rId14" Type="http://schemas.openxmlformats.org/officeDocument/2006/relationships/image" Target="../media/image38.svg"/></Relationships>
</file>

<file path=ppt/diagrams/_rels/drawing7.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39.png"/><Relationship Id="rId3" Type="http://schemas.openxmlformats.org/officeDocument/2006/relationships/image" Target="../media/image61.png"/><Relationship Id="rId7" Type="http://schemas.openxmlformats.org/officeDocument/2006/relationships/image" Target="../media/image51.png"/><Relationship Id="rId12" Type="http://schemas.openxmlformats.org/officeDocument/2006/relationships/image" Target="../media/image68.sv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4.svg"/><Relationship Id="rId11" Type="http://schemas.openxmlformats.org/officeDocument/2006/relationships/image" Target="../media/image67.png"/><Relationship Id="rId5" Type="http://schemas.openxmlformats.org/officeDocument/2006/relationships/image" Target="../media/image63.png"/><Relationship Id="rId10" Type="http://schemas.openxmlformats.org/officeDocument/2006/relationships/image" Target="../media/image66.svg"/><Relationship Id="rId4" Type="http://schemas.openxmlformats.org/officeDocument/2006/relationships/image" Target="../media/image62.svg"/><Relationship Id="rId9" Type="http://schemas.openxmlformats.org/officeDocument/2006/relationships/image" Target="../media/image65.png"/><Relationship Id="rId14" Type="http://schemas.openxmlformats.org/officeDocument/2006/relationships/image" Target="../media/image40.svg"/></Relationships>
</file>

<file path=ppt/diagrams/_rels/drawing9.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79.svg"/><Relationship Id="rId5" Type="http://schemas.openxmlformats.org/officeDocument/2006/relationships/image" Target="../media/image78.png"/><Relationship Id="rId10" Type="http://schemas.openxmlformats.org/officeDocument/2006/relationships/image" Target="../media/image83.svg"/><Relationship Id="rId4" Type="http://schemas.openxmlformats.org/officeDocument/2006/relationships/image" Target="../media/image77.svg"/><Relationship Id="rId9" Type="http://schemas.openxmlformats.org/officeDocument/2006/relationships/image" Target="../media/image82.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00C862-47DB-4003-A262-499D86203E29}"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DD24DA11-7CE5-4129-AB7B-AC8091A369BB}">
      <dgm:prSet/>
      <dgm:spPr/>
      <dgm:t>
        <a:bodyPr/>
        <a:lstStyle/>
        <a:p>
          <a:r>
            <a:rPr lang="en-US" i="1"/>
            <a:t>Interview Definition</a:t>
          </a:r>
          <a:endParaRPr lang="en-US"/>
        </a:p>
      </dgm:t>
    </dgm:pt>
    <dgm:pt modelId="{814B655A-C699-404C-8E4A-B0EC1AAD08EA}" type="parTrans" cxnId="{7FD90274-9656-409A-B0EF-6F73B30B4A86}">
      <dgm:prSet/>
      <dgm:spPr/>
      <dgm:t>
        <a:bodyPr/>
        <a:lstStyle/>
        <a:p>
          <a:endParaRPr lang="en-US"/>
        </a:p>
      </dgm:t>
    </dgm:pt>
    <dgm:pt modelId="{75A0C412-BA33-4973-8F5F-D1C8C7E9FF5C}" type="sibTrans" cxnId="{7FD90274-9656-409A-B0EF-6F73B30B4A86}">
      <dgm:prSet/>
      <dgm:spPr/>
      <dgm:t>
        <a:bodyPr/>
        <a:lstStyle/>
        <a:p>
          <a:endParaRPr lang="en-US"/>
        </a:p>
      </dgm:t>
    </dgm:pt>
    <dgm:pt modelId="{5053B2C9-39ED-4650-85A6-350E3D82458C}">
      <dgm:prSet/>
      <dgm:spPr/>
      <dgm:t>
        <a:bodyPr/>
        <a:lstStyle/>
        <a:p>
          <a:r>
            <a:rPr lang="en-US" i="1"/>
            <a:t>Purpose of Interview</a:t>
          </a:r>
          <a:endParaRPr lang="en-US"/>
        </a:p>
      </dgm:t>
    </dgm:pt>
    <dgm:pt modelId="{29496F01-7E6F-48B9-B7BB-05AC8E74AACE}" type="parTrans" cxnId="{B85A7292-8F97-4853-9D3A-474A3F8FAA7F}">
      <dgm:prSet/>
      <dgm:spPr/>
      <dgm:t>
        <a:bodyPr/>
        <a:lstStyle/>
        <a:p>
          <a:endParaRPr lang="en-US"/>
        </a:p>
      </dgm:t>
    </dgm:pt>
    <dgm:pt modelId="{C9D70157-C1C8-4FAE-A63E-6E219CFE23B8}" type="sibTrans" cxnId="{B85A7292-8F97-4853-9D3A-474A3F8FAA7F}">
      <dgm:prSet/>
      <dgm:spPr/>
      <dgm:t>
        <a:bodyPr/>
        <a:lstStyle/>
        <a:p>
          <a:endParaRPr lang="en-US"/>
        </a:p>
      </dgm:t>
    </dgm:pt>
    <dgm:pt modelId="{0A1307BC-5514-4364-ABC5-CF9930831F7E}">
      <dgm:prSet/>
      <dgm:spPr/>
      <dgm:t>
        <a:bodyPr/>
        <a:lstStyle/>
        <a:p>
          <a:r>
            <a:rPr lang="en-US" i="1"/>
            <a:t>Types of Interview</a:t>
          </a:r>
          <a:endParaRPr lang="en-US"/>
        </a:p>
      </dgm:t>
    </dgm:pt>
    <dgm:pt modelId="{6671B2EA-22CE-4574-8A68-8A8CD21C3CEB}" type="parTrans" cxnId="{5D5E2672-653D-4C16-926D-85C2FF67A091}">
      <dgm:prSet/>
      <dgm:spPr/>
      <dgm:t>
        <a:bodyPr/>
        <a:lstStyle/>
        <a:p>
          <a:endParaRPr lang="en-US"/>
        </a:p>
      </dgm:t>
    </dgm:pt>
    <dgm:pt modelId="{86869B15-F2C3-40AE-9812-534A898F2F78}" type="sibTrans" cxnId="{5D5E2672-653D-4C16-926D-85C2FF67A091}">
      <dgm:prSet/>
      <dgm:spPr/>
      <dgm:t>
        <a:bodyPr/>
        <a:lstStyle/>
        <a:p>
          <a:endParaRPr lang="en-US"/>
        </a:p>
      </dgm:t>
    </dgm:pt>
    <dgm:pt modelId="{29C5F1BF-DBA9-498F-9746-900B82E856E7}">
      <dgm:prSet/>
      <dgm:spPr/>
      <dgm:t>
        <a:bodyPr/>
        <a:lstStyle/>
        <a:p>
          <a:r>
            <a:rPr lang="en-US" i="1"/>
            <a:t>Prior Interview</a:t>
          </a:r>
          <a:endParaRPr lang="en-US"/>
        </a:p>
      </dgm:t>
    </dgm:pt>
    <dgm:pt modelId="{0FF127CA-B6AB-4DB1-8D0A-EB6DDE816058}" type="parTrans" cxnId="{287C8947-6E23-42DC-B276-39F6B76E5B76}">
      <dgm:prSet/>
      <dgm:spPr/>
      <dgm:t>
        <a:bodyPr/>
        <a:lstStyle/>
        <a:p>
          <a:endParaRPr lang="en-US"/>
        </a:p>
      </dgm:t>
    </dgm:pt>
    <dgm:pt modelId="{42C3EBE1-F782-4BF5-B294-2D53A4A365CE}" type="sibTrans" cxnId="{287C8947-6E23-42DC-B276-39F6B76E5B76}">
      <dgm:prSet/>
      <dgm:spPr/>
      <dgm:t>
        <a:bodyPr/>
        <a:lstStyle/>
        <a:p>
          <a:endParaRPr lang="en-US"/>
        </a:p>
      </dgm:t>
    </dgm:pt>
    <dgm:pt modelId="{07F0445B-F86C-4B33-8B1A-D314FA3F07B5}">
      <dgm:prSet/>
      <dgm:spPr/>
      <dgm:t>
        <a:bodyPr/>
        <a:lstStyle/>
        <a:p>
          <a:r>
            <a:rPr lang="en-US" i="1"/>
            <a:t>Preparation of Interview</a:t>
          </a:r>
          <a:endParaRPr lang="en-US"/>
        </a:p>
      </dgm:t>
    </dgm:pt>
    <dgm:pt modelId="{15C311D1-DB67-4853-86DF-2F6AAB02B574}" type="parTrans" cxnId="{39C71D4A-D741-40AA-A336-8F7D70C86F8C}">
      <dgm:prSet/>
      <dgm:spPr/>
      <dgm:t>
        <a:bodyPr/>
        <a:lstStyle/>
        <a:p>
          <a:endParaRPr lang="en-US"/>
        </a:p>
      </dgm:t>
    </dgm:pt>
    <dgm:pt modelId="{AED8D707-F466-4C4B-B1EB-D229B461D8D5}" type="sibTrans" cxnId="{39C71D4A-D741-40AA-A336-8F7D70C86F8C}">
      <dgm:prSet/>
      <dgm:spPr/>
      <dgm:t>
        <a:bodyPr/>
        <a:lstStyle/>
        <a:p>
          <a:endParaRPr lang="en-US"/>
        </a:p>
      </dgm:t>
    </dgm:pt>
    <dgm:pt modelId="{9802773C-4D06-4A92-9F25-01C1EB750BE6}">
      <dgm:prSet/>
      <dgm:spPr/>
      <dgm:t>
        <a:bodyPr/>
        <a:lstStyle/>
        <a:p>
          <a:r>
            <a:rPr lang="en-US" i="1"/>
            <a:t>Types of Questions</a:t>
          </a:r>
          <a:endParaRPr lang="en-US"/>
        </a:p>
      </dgm:t>
    </dgm:pt>
    <dgm:pt modelId="{2DCEB4D9-E171-4EDD-8224-2EC6D81F14A5}" type="parTrans" cxnId="{428E6B86-B0CB-458D-904D-76726103F9C0}">
      <dgm:prSet/>
      <dgm:spPr/>
      <dgm:t>
        <a:bodyPr/>
        <a:lstStyle/>
        <a:p>
          <a:endParaRPr lang="en-US"/>
        </a:p>
      </dgm:t>
    </dgm:pt>
    <dgm:pt modelId="{295AD7CB-D335-4794-AE76-ABE80F314FD8}" type="sibTrans" cxnId="{428E6B86-B0CB-458D-904D-76726103F9C0}">
      <dgm:prSet/>
      <dgm:spPr/>
      <dgm:t>
        <a:bodyPr/>
        <a:lstStyle/>
        <a:p>
          <a:endParaRPr lang="en-US"/>
        </a:p>
      </dgm:t>
    </dgm:pt>
    <dgm:pt modelId="{70D5D253-6E1A-4135-98EC-7AAF657E9CEA}" type="pres">
      <dgm:prSet presAssocID="{7800C862-47DB-4003-A262-499D86203E29}" presName="linear" presStyleCnt="0">
        <dgm:presLayoutVars>
          <dgm:animLvl val="lvl"/>
          <dgm:resizeHandles val="exact"/>
        </dgm:presLayoutVars>
      </dgm:prSet>
      <dgm:spPr/>
    </dgm:pt>
    <dgm:pt modelId="{C50F79AE-63E9-4DA0-876D-07BD73BCE918}" type="pres">
      <dgm:prSet presAssocID="{DD24DA11-7CE5-4129-AB7B-AC8091A369BB}" presName="parentText" presStyleLbl="node1" presStyleIdx="0" presStyleCnt="6">
        <dgm:presLayoutVars>
          <dgm:chMax val="0"/>
          <dgm:bulletEnabled val="1"/>
        </dgm:presLayoutVars>
      </dgm:prSet>
      <dgm:spPr/>
    </dgm:pt>
    <dgm:pt modelId="{F166D0C9-F49F-448E-AE6E-F00AECBBE3FD}" type="pres">
      <dgm:prSet presAssocID="{75A0C412-BA33-4973-8F5F-D1C8C7E9FF5C}" presName="spacer" presStyleCnt="0"/>
      <dgm:spPr/>
    </dgm:pt>
    <dgm:pt modelId="{4ECAA6ED-DF34-4DC1-BB36-13DBE15759FC}" type="pres">
      <dgm:prSet presAssocID="{5053B2C9-39ED-4650-85A6-350E3D82458C}" presName="parentText" presStyleLbl="node1" presStyleIdx="1" presStyleCnt="6">
        <dgm:presLayoutVars>
          <dgm:chMax val="0"/>
          <dgm:bulletEnabled val="1"/>
        </dgm:presLayoutVars>
      </dgm:prSet>
      <dgm:spPr/>
    </dgm:pt>
    <dgm:pt modelId="{CCF0417C-60DD-4A35-B973-F40271CA46DF}" type="pres">
      <dgm:prSet presAssocID="{C9D70157-C1C8-4FAE-A63E-6E219CFE23B8}" presName="spacer" presStyleCnt="0"/>
      <dgm:spPr/>
    </dgm:pt>
    <dgm:pt modelId="{6C675D29-A8C6-4A91-88E2-0F168838E6F2}" type="pres">
      <dgm:prSet presAssocID="{0A1307BC-5514-4364-ABC5-CF9930831F7E}" presName="parentText" presStyleLbl="node1" presStyleIdx="2" presStyleCnt="6">
        <dgm:presLayoutVars>
          <dgm:chMax val="0"/>
          <dgm:bulletEnabled val="1"/>
        </dgm:presLayoutVars>
      </dgm:prSet>
      <dgm:spPr/>
    </dgm:pt>
    <dgm:pt modelId="{4D46ECD2-8C7E-4FE2-BD6B-8916A7813107}" type="pres">
      <dgm:prSet presAssocID="{86869B15-F2C3-40AE-9812-534A898F2F78}" presName="spacer" presStyleCnt="0"/>
      <dgm:spPr/>
    </dgm:pt>
    <dgm:pt modelId="{2914EAA4-374D-45D3-AC16-4928AF6D2692}" type="pres">
      <dgm:prSet presAssocID="{29C5F1BF-DBA9-498F-9746-900B82E856E7}" presName="parentText" presStyleLbl="node1" presStyleIdx="3" presStyleCnt="6">
        <dgm:presLayoutVars>
          <dgm:chMax val="0"/>
          <dgm:bulletEnabled val="1"/>
        </dgm:presLayoutVars>
      </dgm:prSet>
      <dgm:spPr/>
    </dgm:pt>
    <dgm:pt modelId="{CA4E23FE-824D-41D3-A05F-8C3DD5CF53FE}" type="pres">
      <dgm:prSet presAssocID="{42C3EBE1-F782-4BF5-B294-2D53A4A365CE}" presName="spacer" presStyleCnt="0"/>
      <dgm:spPr/>
    </dgm:pt>
    <dgm:pt modelId="{A646011A-173E-4437-802C-E725FEBDBDD6}" type="pres">
      <dgm:prSet presAssocID="{07F0445B-F86C-4B33-8B1A-D314FA3F07B5}" presName="parentText" presStyleLbl="node1" presStyleIdx="4" presStyleCnt="6">
        <dgm:presLayoutVars>
          <dgm:chMax val="0"/>
          <dgm:bulletEnabled val="1"/>
        </dgm:presLayoutVars>
      </dgm:prSet>
      <dgm:spPr/>
    </dgm:pt>
    <dgm:pt modelId="{D1CC0BA0-6400-46FB-ACE8-B91D287B7337}" type="pres">
      <dgm:prSet presAssocID="{AED8D707-F466-4C4B-B1EB-D229B461D8D5}" presName="spacer" presStyleCnt="0"/>
      <dgm:spPr/>
    </dgm:pt>
    <dgm:pt modelId="{CD1F07EC-D9E0-42B8-B6B1-C7F7E732374F}" type="pres">
      <dgm:prSet presAssocID="{9802773C-4D06-4A92-9F25-01C1EB750BE6}" presName="parentText" presStyleLbl="node1" presStyleIdx="5" presStyleCnt="6">
        <dgm:presLayoutVars>
          <dgm:chMax val="0"/>
          <dgm:bulletEnabled val="1"/>
        </dgm:presLayoutVars>
      </dgm:prSet>
      <dgm:spPr/>
    </dgm:pt>
  </dgm:ptLst>
  <dgm:cxnLst>
    <dgm:cxn modelId="{3E01B21D-7DF4-42B2-BEE8-1A9C29D6AFBE}" type="presOf" srcId="{29C5F1BF-DBA9-498F-9746-900B82E856E7}" destId="{2914EAA4-374D-45D3-AC16-4928AF6D2692}" srcOrd="0" destOrd="0" presId="urn:microsoft.com/office/officeart/2005/8/layout/vList2"/>
    <dgm:cxn modelId="{EE1FF138-DB03-487A-B29F-B0F32CD29555}" type="presOf" srcId="{9802773C-4D06-4A92-9F25-01C1EB750BE6}" destId="{CD1F07EC-D9E0-42B8-B6B1-C7F7E732374F}" srcOrd="0" destOrd="0" presId="urn:microsoft.com/office/officeart/2005/8/layout/vList2"/>
    <dgm:cxn modelId="{287C8947-6E23-42DC-B276-39F6B76E5B76}" srcId="{7800C862-47DB-4003-A262-499D86203E29}" destId="{29C5F1BF-DBA9-498F-9746-900B82E856E7}" srcOrd="3" destOrd="0" parTransId="{0FF127CA-B6AB-4DB1-8D0A-EB6DDE816058}" sibTransId="{42C3EBE1-F782-4BF5-B294-2D53A4A365CE}"/>
    <dgm:cxn modelId="{39C71D4A-D741-40AA-A336-8F7D70C86F8C}" srcId="{7800C862-47DB-4003-A262-499D86203E29}" destId="{07F0445B-F86C-4B33-8B1A-D314FA3F07B5}" srcOrd="4" destOrd="0" parTransId="{15C311D1-DB67-4853-86DF-2F6AAB02B574}" sibTransId="{AED8D707-F466-4C4B-B1EB-D229B461D8D5}"/>
    <dgm:cxn modelId="{5D5E2672-653D-4C16-926D-85C2FF67A091}" srcId="{7800C862-47DB-4003-A262-499D86203E29}" destId="{0A1307BC-5514-4364-ABC5-CF9930831F7E}" srcOrd="2" destOrd="0" parTransId="{6671B2EA-22CE-4574-8A68-8A8CD21C3CEB}" sibTransId="{86869B15-F2C3-40AE-9812-534A898F2F78}"/>
    <dgm:cxn modelId="{7FD90274-9656-409A-B0EF-6F73B30B4A86}" srcId="{7800C862-47DB-4003-A262-499D86203E29}" destId="{DD24DA11-7CE5-4129-AB7B-AC8091A369BB}" srcOrd="0" destOrd="0" parTransId="{814B655A-C699-404C-8E4A-B0EC1AAD08EA}" sibTransId="{75A0C412-BA33-4973-8F5F-D1C8C7E9FF5C}"/>
    <dgm:cxn modelId="{428E6B86-B0CB-458D-904D-76726103F9C0}" srcId="{7800C862-47DB-4003-A262-499D86203E29}" destId="{9802773C-4D06-4A92-9F25-01C1EB750BE6}" srcOrd="5" destOrd="0" parTransId="{2DCEB4D9-E171-4EDD-8224-2EC6D81F14A5}" sibTransId="{295AD7CB-D335-4794-AE76-ABE80F314FD8}"/>
    <dgm:cxn modelId="{B85A7292-8F97-4853-9D3A-474A3F8FAA7F}" srcId="{7800C862-47DB-4003-A262-499D86203E29}" destId="{5053B2C9-39ED-4650-85A6-350E3D82458C}" srcOrd="1" destOrd="0" parTransId="{29496F01-7E6F-48B9-B7BB-05AC8E74AACE}" sibTransId="{C9D70157-C1C8-4FAE-A63E-6E219CFE23B8}"/>
    <dgm:cxn modelId="{7BF1E9A1-DD8B-4F98-AEF0-EACBEEB61521}" type="presOf" srcId="{07F0445B-F86C-4B33-8B1A-D314FA3F07B5}" destId="{A646011A-173E-4437-802C-E725FEBDBDD6}" srcOrd="0" destOrd="0" presId="urn:microsoft.com/office/officeart/2005/8/layout/vList2"/>
    <dgm:cxn modelId="{DC3F8DB8-4E25-4B11-979E-085440CD58BF}" type="presOf" srcId="{0A1307BC-5514-4364-ABC5-CF9930831F7E}" destId="{6C675D29-A8C6-4A91-88E2-0F168838E6F2}" srcOrd="0" destOrd="0" presId="urn:microsoft.com/office/officeart/2005/8/layout/vList2"/>
    <dgm:cxn modelId="{C3A6E7BC-9D5D-4CDC-8FAF-B91E983C0CDD}" type="presOf" srcId="{5053B2C9-39ED-4650-85A6-350E3D82458C}" destId="{4ECAA6ED-DF34-4DC1-BB36-13DBE15759FC}" srcOrd="0" destOrd="0" presId="urn:microsoft.com/office/officeart/2005/8/layout/vList2"/>
    <dgm:cxn modelId="{9830AAEE-E506-44B1-84C4-2DEC069A1E67}" type="presOf" srcId="{DD24DA11-7CE5-4129-AB7B-AC8091A369BB}" destId="{C50F79AE-63E9-4DA0-876D-07BD73BCE918}" srcOrd="0" destOrd="0" presId="urn:microsoft.com/office/officeart/2005/8/layout/vList2"/>
    <dgm:cxn modelId="{77D42CFF-9BA1-424B-9467-BA662DFC3FA8}" type="presOf" srcId="{7800C862-47DB-4003-A262-499D86203E29}" destId="{70D5D253-6E1A-4135-98EC-7AAF657E9CEA}" srcOrd="0" destOrd="0" presId="urn:microsoft.com/office/officeart/2005/8/layout/vList2"/>
    <dgm:cxn modelId="{38F1D41D-8787-49FE-BBC0-5FD304BC3A95}" type="presParOf" srcId="{70D5D253-6E1A-4135-98EC-7AAF657E9CEA}" destId="{C50F79AE-63E9-4DA0-876D-07BD73BCE918}" srcOrd="0" destOrd="0" presId="urn:microsoft.com/office/officeart/2005/8/layout/vList2"/>
    <dgm:cxn modelId="{3321341B-57FA-4955-B6F4-9B29D05DBA5A}" type="presParOf" srcId="{70D5D253-6E1A-4135-98EC-7AAF657E9CEA}" destId="{F166D0C9-F49F-448E-AE6E-F00AECBBE3FD}" srcOrd="1" destOrd="0" presId="urn:microsoft.com/office/officeart/2005/8/layout/vList2"/>
    <dgm:cxn modelId="{994CA039-5960-4132-9806-FB806D6C5E46}" type="presParOf" srcId="{70D5D253-6E1A-4135-98EC-7AAF657E9CEA}" destId="{4ECAA6ED-DF34-4DC1-BB36-13DBE15759FC}" srcOrd="2" destOrd="0" presId="urn:microsoft.com/office/officeart/2005/8/layout/vList2"/>
    <dgm:cxn modelId="{ADF3625B-42AC-4362-88EF-B02FE7874406}" type="presParOf" srcId="{70D5D253-6E1A-4135-98EC-7AAF657E9CEA}" destId="{CCF0417C-60DD-4A35-B973-F40271CA46DF}" srcOrd="3" destOrd="0" presId="urn:microsoft.com/office/officeart/2005/8/layout/vList2"/>
    <dgm:cxn modelId="{2D7E4D5F-0978-4CFF-ACE9-8EC382A31E09}" type="presParOf" srcId="{70D5D253-6E1A-4135-98EC-7AAF657E9CEA}" destId="{6C675D29-A8C6-4A91-88E2-0F168838E6F2}" srcOrd="4" destOrd="0" presId="urn:microsoft.com/office/officeart/2005/8/layout/vList2"/>
    <dgm:cxn modelId="{08D063B8-02F9-4B09-85FD-1774B0E4DE46}" type="presParOf" srcId="{70D5D253-6E1A-4135-98EC-7AAF657E9CEA}" destId="{4D46ECD2-8C7E-4FE2-BD6B-8916A7813107}" srcOrd="5" destOrd="0" presId="urn:microsoft.com/office/officeart/2005/8/layout/vList2"/>
    <dgm:cxn modelId="{FD3A3AE9-9634-41BB-A7D4-C305F8668C57}" type="presParOf" srcId="{70D5D253-6E1A-4135-98EC-7AAF657E9CEA}" destId="{2914EAA4-374D-45D3-AC16-4928AF6D2692}" srcOrd="6" destOrd="0" presId="urn:microsoft.com/office/officeart/2005/8/layout/vList2"/>
    <dgm:cxn modelId="{F937E94B-DD9D-409D-8C4A-747D14BA38BE}" type="presParOf" srcId="{70D5D253-6E1A-4135-98EC-7AAF657E9CEA}" destId="{CA4E23FE-824D-41D3-A05F-8C3DD5CF53FE}" srcOrd="7" destOrd="0" presId="urn:microsoft.com/office/officeart/2005/8/layout/vList2"/>
    <dgm:cxn modelId="{A6E8C789-7086-4B6E-8465-10EBF420E3AD}" type="presParOf" srcId="{70D5D253-6E1A-4135-98EC-7AAF657E9CEA}" destId="{A646011A-173E-4437-802C-E725FEBDBDD6}" srcOrd="8" destOrd="0" presId="urn:microsoft.com/office/officeart/2005/8/layout/vList2"/>
    <dgm:cxn modelId="{4259A5F7-BE9C-4DF2-A978-9F9104F2385E}" type="presParOf" srcId="{70D5D253-6E1A-4135-98EC-7AAF657E9CEA}" destId="{D1CC0BA0-6400-46FB-ACE8-B91D287B7337}" srcOrd="9" destOrd="0" presId="urn:microsoft.com/office/officeart/2005/8/layout/vList2"/>
    <dgm:cxn modelId="{0F432764-3D92-415A-9D5A-3F65B4A4C3E4}" type="presParOf" srcId="{70D5D253-6E1A-4135-98EC-7AAF657E9CEA}" destId="{CD1F07EC-D9E0-42B8-B6B1-C7F7E732374F}"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700EFE-7BAD-4508-A7AA-5D23C31BF39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8EB3EAA-2DAF-4EB6-8A04-911CEF2F7109}">
      <dgm:prSet/>
      <dgm:spPr/>
      <dgm:t>
        <a:bodyPr/>
        <a:lstStyle/>
        <a:p>
          <a:r>
            <a:rPr lang="en-US" i="1"/>
            <a:t>…. You will be able to approach interviews more confidently and may even start to look forward to them!</a:t>
          </a:r>
          <a:endParaRPr lang="en-US"/>
        </a:p>
      </dgm:t>
    </dgm:pt>
    <dgm:pt modelId="{DF46A8AC-A6F7-444C-BF29-0DAE32C864E6}" type="parTrans" cxnId="{02B8A12C-F607-4649-9B91-D3600E026314}">
      <dgm:prSet/>
      <dgm:spPr/>
      <dgm:t>
        <a:bodyPr/>
        <a:lstStyle/>
        <a:p>
          <a:endParaRPr lang="en-US"/>
        </a:p>
      </dgm:t>
    </dgm:pt>
    <dgm:pt modelId="{EECE71B4-8116-47C1-8692-E4398863CD31}" type="sibTrans" cxnId="{02B8A12C-F607-4649-9B91-D3600E026314}">
      <dgm:prSet/>
      <dgm:spPr/>
      <dgm:t>
        <a:bodyPr/>
        <a:lstStyle/>
        <a:p>
          <a:endParaRPr lang="en-US"/>
        </a:p>
      </dgm:t>
    </dgm:pt>
    <dgm:pt modelId="{34FE8182-0A53-4E35-9B49-718B6691D698}">
      <dgm:prSet/>
      <dgm:spPr/>
      <dgm:t>
        <a:bodyPr/>
        <a:lstStyle/>
        <a:p>
          <a:r>
            <a:rPr lang="en-US" i="1"/>
            <a:t>What concerns do you have about interviews?</a:t>
          </a:r>
          <a:endParaRPr lang="en-US"/>
        </a:p>
      </dgm:t>
    </dgm:pt>
    <dgm:pt modelId="{C336AE4F-274A-405A-AD03-6B7E217D1592}" type="parTrans" cxnId="{FBE9F03F-C93F-46CB-A96B-25DB9E1F9602}">
      <dgm:prSet/>
      <dgm:spPr/>
      <dgm:t>
        <a:bodyPr/>
        <a:lstStyle/>
        <a:p>
          <a:endParaRPr lang="en-US"/>
        </a:p>
      </dgm:t>
    </dgm:pt>
    <dgm:pt modelId="{444992E3-2C1C-4765-AC8A-0BE39A6F7EFE}" type="sibTrans" cxnId="{FBE9F03F-C93F-46CB-A96B-25DB9E1F9602}">
      <dgm:prSet/>
      <dgm:spPr/>
      <dgm:t>
        <a:bodyPr/>
        <a:lstStyle/>
        <a:p>
          <a:endParaRPr lang="en-US"/>
        </a:p>
      </dgm:t>
    </dgm:pt>
    <dgm:pt modelId="{09F4893D-269E-4806-9C91-2FE298E4705B}">
      <dgm:prSet/>
      <dgm:spPr/>
      <dgm:t>
        <a:bodyPr/>
        <a:lstStyle/>
        <a:p>
          <a:r>
            <a:rPr lang="en-US" i="1"/>
            <a:t>Example- Fear, Nervousness, Lack of Confidence/Knowledge etc</a:t>
          </a:r>
          <a:endParaRPr lang="en-US"/>
        </a:p>
      </dgm:t>
    </dgm:pt>
    <dgm:pt modelId="{CDBD44EC-F812-45B5-8CFB-033280FBB622}" type="parTrans" cxnId="{8F980A08-80E0-4B5C-83BB-9AA35F4FDA5B}">
      <dgm:prSet/>
      <dgm:spPr/>
      <dgm:t>
        <a:bodyPr/>
        <a:lstStyle/>
        <a:p>
          <a:endParaRPr lang="en-US"/>
        </a:p>
      </dgm:t>
    </dgm:pt>
    <dgm:pt modelId="{EA60C175-BF27-4A95-B454-F407794FBB59}" type="sibTrans" cxnId="{8F980A08-80E0-4B5C-83BB-9AA35F4FDA5B}">
      <dgm:prSet/>
      <dgm:spPr/>
      <dgm:t>
        <a:bodyPr/>
        <a:lstStyle/>
        <a:p>
          <a:endParaRPr lang="en-US"/>
        </a:p>
      </dgm:t>
    </dgm:pt>
    <dgm:pt modelId="{1A922701-2F6D-4617-833F-D65D035EE063}" type="pres">
      <dgm:prSet presAssocID="{4F700EFE-7BAD-4508-A7AA-5D23C31BF39E}" presName="root" presStyleCnt="0">
        <dgm:presLayoutVars>
          <dgm:dir/>
          <dgm:resizeHandles val="exact"/>
        </dgm:presLayoutVars>
      </dgm:prSet>
      <dgm:spPr/>
    </dgm:pt>
    <dgm:pt modelId="{0B33944D-166C-48FA-AD2C-D1686D28884C}" type="pres">
      <dgm:prSet presAssocID="{E8EB3EAA-2DAF-4EB6-8A04-911CEF2F7109}" presName="compNode" presStyleCnt="0"/>
      <dgm:spPr/>
    </dgm:pt>
    <dgm:pt modelId="{DFFAF522-6D72-43A3-9330-4AFD7E937422}" type="pres">
      <dgm:prSet presAssocID="{E8EB3EAA-2DAF-4EB6-8A04-911CEF2F7109}" presName="bgRect" presStyleLbl="bgShp" presStyleIdx="0" presStyleCnt="3"/>
      <dgm:spPr/>
    </dgm:pt>
    <dgm:pt modelId="{CF54CCFC-E4B6-433B-B032-A7DE6B1F0C54}" type="pres">
      <dgm:prSet presAssocID="{E8EB3EAA-2DAF-4EB6-8A04-911CEF2F710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ard Room"/>
        </a:ext>
      </dgm:extLst>
    </dgm:pt>
    <dgm:pt modelId="{9556CAEA-A321-4D3E-B399-93ACDDAC3A26}" type="pres">
      <dgm:prSet presAssocID="{E8EB3EAA-2DAF-4EB6-8A04-911CEF2F7109}" presName="spaceRect" presStyleCnt="0"/>
      <dgm:spPr/>
    </dgm:pt>
    <dgm:pt modelId="{2D099D3A-0C19-4A24-A778-B9CED2A6F29C}" type="pres">
      <dgm:prSet presAssocID="{E8EB3EAA-2DAF-4EB6-8A04-911CEF2F7109}" presName="parTx" presStyleLbl="revTx" presStyleIdx="0" presStyleCnt="3">
        <dgm:presLayoutVars>
          <dgm:chMax val="0"/>
          <dgm:chPref val="0"/>
        </dgm:presLayoutVars>
      </dgm:prSet>
      <dgm:spPr/>
    </dgm:pt>
    <dgm:pt modelId="{8055142C-AB98-4519-A770-430100F5534D}" type="pres">
      <dgm:prSet presAssocID="{EECE71B4-8116-47C1-8692-E4398863CD31}" presName="sibTrans" presStyleCnt="0"/>
      <dgm:spPr/>
    </dgm:pt>
    <dgm:pt modelId="{4657E9A1-8E52-45F1-ACDE-DAC477A87C3B}" type="pres">
      <dgm:prSet presAssocID="{34FE8182-0A53-4E35-9B49-718B6691D698}" presName="compNode" presStyleCnt="0"/>
      <dgm:spPr/>
    </dgm:pt>
    <dgm:pt modelId="{F7C8094D-B269-4977-856F-99729BAED1E6}" type="pres">
      <dgm:prSet presAssocID="{34FE8182-0A53-4E35-9B49-718B6691D698}" presName="bgRect" presStyleLbl="bgShp" presStyleIdx="1" presStyleCnt="3"/>
      <dgm:spPr/>
    </dgm:pt>
    <dgm:pt modelId="{5FA75FD9-0C76-41A8-80AD-5D3B973536F1}" type="pres">
      <dgm:prSet presAssocID="{34FE8182-0A53-4E35-9B49-718B6691D69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s"/>
        </a:ext>
      </dgm:extLst>
    </dgm:pt>
    <dgm:pt modelId="{BE70070A-98AF-4C44-95E2-5DAC469D29B9}" type="pres">
      <dgm:prSet presAssocID="{34FE8182-0A53-4E35-9B49-718B6691D698}" presName="spaceRect" presStyleCnt="0"/>
      <dgm:spPr/>
    </dgm:pt>
    <dgm:pt modelId="{694FC6E3-7F45-4E6A-B488-980F0E887208}" type="pres">
      <dgm:prSet presAssocID="{34FE8182-0A53-4E35-9B49-718B6691D698}" presName="parTx" presStyleLbl="revTx" presStyleIdx="1" presStyleCnt="3">
        <dgm:presLayoutVars>
          <dgm:chMax val="0"/>
          <dgm:chPref val="0"/>
        </dgm:presLayoutVars>
      </dgm:prSet>
      <dgm:spPr/>
    </dgm:pt>
    <dgm:pt modelId="{38B69905-1917-448F-AE1C-D23EF91145C9}" type="pres">
      <dgm:prSet presAssocID="{444992E3-2C1C-4765-AC8A-0BE39A6F7EFE}" presName="sibTrans" presStyleCnt="0"/>
      <dgm:spPr/>
    </dgm:pt>
    <dgm:pt modelId="{6A2DEA9A-1A0A-4ECD-96AE-098C377D5F09}" type="pres">
      <dgm:prSet presAssocID="{09F4893D-269E-4806-9C91-2FE298E4705B}" presName="compNode" presStyleCnt="0"/>
      <dgm:spPr/>
    </dgm:pt>
    <dgm:pt modelId="{125343F9-CB7D-498C-9508-D6197F0EC4DB}" type="pres">
      <dgm:prSet presAssocID="{09F4893D-269E-4806-9C91-2FE298E4705B}" presName="bgRect" presStyleLbl="bgShp" presStyleIdx="2" presStyleCnt="3"/>
      <dgm:spPr/>
    </dgm:pt>
    <dgm:pt modelId="{DC5B37FD-1AB2-4228-B659-3FA138F7C533}" type="pres">
      <dgm:prSet presAssocID="{09F4893D-269E-4806-9C91-2FE298E4705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nfused Person"/>
        </a:ext>
      </dgm:extLst>
    </dgm:pt>
    <dgm:pt modelId="{787F43AA-753E-4784-B905-B980F5F862CD}" type="pres">
      <dgm:prSet presAssocID="{09F4893D-269E-4806-9C91-2FE298E4705B}" presName="spaceRect" presStyleCnt="0"/>
      <dgm:spPr/>
    </dgm:pt>
    <dgm:pt modelId="{DB71DA87-ADF8-428E-955A-F887E9013AB6}" type="pres">
      <dgm:prSet presAssocID="{09F4893D-269E-4806-9C91-2FE298E4705B}" presName="parTx" presStyleLbl="revTx" presStyleIdx="2" presStyleCnt="3">
        <dgm:presLayoutVars>
          <dgm:chMax val="0"/>
          <dgm:chPref val="0"/>
        </dgm:presLayoutVars>
      </dgm:prSet>
      <dgm:spPr/>
    </dgm:pt>
  </dgm:ptLst>
  <dgm:cxnLst>
    <dgm:cxn modelId="{67B36D03-044F-4C95-8176-552966970504}" type="presOf" srcId="{34FE8182-0A53-4E35-9B49-718B6691D698}" destId="{694FC6E3-7F45-4E6A-B488-980F0E887208}" srcOrd="0" destOrd="0" presId="urn:microsoft.com/office/officeart/2018/2/layout/IconVerticalSolidList"/>
    <dgm:cxn modelId="{8F980A08-80E0-4B5C-83BB-9AA35F4FDA5B}" srcId="{4F700EFE-7BAD-4508-A7AA-5D23C31BF39E}" destId="{09F4893D-269E-4806-9C91-2FE298E4705B}" srcOrd="2" destOrd="0" parTransId="{CDBD44EC-F812-45B5-8CFB-033280FBB622}" sibTransId="{EA60C175-BF27-4A95-B454-F407794FBB59}"/>
    <dgm:cxn modelId="{02B8A12C-F607-4649-9B91-D3600E026314}" srcId="{4F700EFE-7BAD-4508-A7AA-5D23C31BF39E}" destId="{E8EB3EAA-2DAF-4EB6-8A04-911CEF2F7109}" srcOrd="0" destOrd="0" parTransId="{DF46A8AC-A6F7-444C-BF29-0DAE32C864E6}" sibTransId="{EECE71B4-8116-47C1-8692-E4398863CD31}"/>
    <dgm:cxn modelId="{FBE9F03F-C93F-46CB-A96B-25DB9E1F9602}" srcId="{4F700EFE-7BAD-4508-A7AA-5D23C31BF39E}" destId="{34FE8182-0A53-4E35-9B49-718B6691D698}" srcOrd="1" destOrd="0" parTransId="{C336AE4F-274A-405A-AD03-6B7E217D1592}" sibTransId="{444992E3-2C1C-4765-AC8A-0BE39A6F7EFE}"/>
    <dgm:cxn modelId="{2BD7DD66-9E0C-4206-883D-2CD6BC94DA0C}" type="presOf" srcId="{09F4893D-269E-4806-9C91-2FE298E4705B}" destId="{DB71DA87-ADF8-428E-955A-F887E9013AB6}" srcOrd="0" destOrd="0" presId="urn:microsoft.com/office/officeart/2018/2/layout/IconVerticalSolidList"/>
    <dgm:cxn modelId="{FE2C25BB-6B1F-4C8B-8C05-C64C4D42E4F2}" type="presOf" srcId="{E8EB3EAA-2DAF-4EB6-8A04-911CEF2F7109}" destId="{2D099D3A-0C19-4A24-A778-B9CED2A6F29C}" srcOrd="0" destOrd="0" presId="urn:microsoft.com/office/officeart/2018/2/layout/IconVerticalSolidList"/>
    <dgm:cxn modelId="{16056DEE-E0AF-4484-BF3C-542B1205081B}" type="presOf" srcId="{4F700EFE-7BAD-4508-A7AA-5D23C31BF39E}" destId="{1A922701-2F6D-4617-833F-D65D035EE063}" srcOrd="0" destOrd="0" presId="urn:microsoft.com/office/officeart/2018/2/layout/IconVerticalSolidList"/>
    <dgm:cxn modelId="{9C8A255D-F0E4-44CC-8A50-7187211A72F6}" type="presParOf" srcId="{1A922701-2F6D-4617-833F-D65D035EE063}" destId="{0B33944D-166C-48FA-AD2C-D1686D28884C}" srcOrd="0" destOrd="0" presId="urn:microsoft.com/office/officeart/2018/2/layout/IconVerticalSolidList"/>
    <dgm:cxn modelId="{6EF18AB0-AF27-4E3A-B12D-ADFC6DEAE2F9}" type="presParOf" srcId="{0B33944D-166C-48FA-AD2C-D1686D28884C}" destId="{DFFAF522-6D72-43A3-9330-4AFD7E937422}" srcOrd="0" destOrd="0" presId="urn:microsoft.com/office/officeart/2018/2/layout/IconVerticalSolidList"/>
    <dgm:cxn modelId="{EF9AE8EE-A6E3-4EC0-AC09-19F907ADFDCE}" type="presParOf" srcId="{0B33944D-166C-48FA-AD2C-D1686D28884C}" destId="{CF54CCFC-E4B6-433B-B032-A7DE6B1F0C54}" srcOrd="1" destOrd="0" presId="urn:microsoft.com/office/officeart/2018/2/layout/IconVerticalSolidList"/>
    <dgm:cxn modelId="{5366B0D9-0210-408A-888E-3AC26487CA68}" type="presParOf" srcId="{0B33944D-166C-48FA-AD2C-D1686D28884C}" destId="{9556CAEA-A321-4D3E-B399-93ACDDAC3A26}" srcOrd="2" destOrd="0" presId="urn:microsoft.com/office/officeart/2018/2/layout/IconVerticalSolidList"/>
    <dgm:cxn modelId="{418B3265-D604-48DB-AC89-49D4551D836D}" type="presParOf" srcId="{0B33944D-166C-48FA-AD2C-D1686D28884C}" destId="{2D099D3A-0C19-4A24-A778-B9CED2A6F29C}" srcOrd="3" destOrd="0" presId="urn:microsoft.com/office/officeart/2018/2/layout/IconVerticalSolidList"/>
    <dgm:cxn modelId="{5B211CDC-2F10-45E1-B28F-9B23CA21AC79}" type="presParOf" srcId="{1A922701-2F6D-4617-833F-D65D035EE063}" destId="{8055142C-AB98-4519-A770-430100F5534D}" srcOrd="1" destOrd="0" presId="urn:microsoft.com/office/officeart/2018/2/layout/IconVerticalSolidList"/>
    <dgm:cxn modelId="{362FD22B-3211-4436-9742-1D89C08BDFC1}" type="presParOf" srcId="{1A922701-2F6D-4617-833F-D65D035EE063}" destId="{4657E9A1-8E52-45F1-ACDE-DAC477A87C3B}" srcOrd="2" destOrd="0" presId="urn:microsoft.com/office/officeart/2018/2/layout/IconVerticalSolidList"/>
    <dgm:cxn modelId="{17EF4659-1D8B-4F11-AD52-AB32D09E21A4}" type="presParOf" srcId="{4657E9A1-8E52-45F1-ACDE-DAC477A87C3B}" destId="{F7C8094D-B269-4977-856F-99729BAED1E6}" srcOrd="0" destOrd="0" presId="urn:microsoft.com/office/officeart/2018/2/layout/IconVerticalSolidList"/>
    <dgm:cxn modelId="{086FE662-84E6-46A5-A260-7650336A755C}" type="presParOf" srcId="{4657E9A1-8E52-45F1-ACDE-DAC477A87C3B}" destId="{5FA75FD9-0C76-41A8-80AD-5D3B973536F1}" srcOrd="1" destOrd="0" presId="urn:microsoft.com/office/officeart/2018/2/layout/IconVerticalSolidList"/>
    <dgm:cxn modelId="{FFA7A55B-AE50-4EE5-BBC5-1CA587A1D7F3}" type="presParOf" srcId="{4657E9A1-8E52-45F1-ACDE-DAC477A87C3B}" destId="{BE70070A-98AF-4C44-95E2-5DAC469D29B9}" srcOrd="2" destOrd="0" presId="urn:microsoft.com/office/officeart/2018/2/layout/IconVerticalSolidList"/>
    <dgm:cxn modelId="{728CB19B-FA9A-4E81-A5A6-429BF7C9B68F}" type="presParOf" srcId="{4657E9A1-8E52-45F1-ACDE-DAC477A87C3B}" destId="{694FC6E3-7F45-4E6A-B488-980F0E887208}" srcOrd="3" destOrd="0" presId="urn:microsoft.com/office/officeart/2018/2/layout/IconVerticalSolidList"/>
    <dgm:cxn modelId="{D291C386-FECE-44F0-ABD7-A76FA4ADA13A}" type="presParOf" srcId="{1A922701-2F6D-4617-833F-D65D035EE063}" destId="{38B69905-1917-448F-AE1C-D23EF91145C9}" srcOrd="3" destOrd="0" presId="urn:microsoft.com/office/officeart/2018/2/layout/IconVerticalSolidList"/>
    <dgm:cxn modelId="{AF3215EA-D9A4-492D-B433-EB7B93F49D07}" type="presParOf" srcId="{1A922701-2F6D-4617-833F-D65D035EE063}" destId="{6A2DEA9A-1A0A-4ECD-96AE-098C377D5F09}" srcOrd="4" destOrd="0" presId="urn:microsoft.com/office/officeart/2018/2/layout/IconVerticalSolidList"/>
    <dgm:cxn modelId="{F3F7999C-DA0A-4516-A7CA-25D2D3797A80}" type="presParOf" srcId="{6A2DEA9A-1A0A-4ECD-96AE-098C377D5F09}" destId="{125343F9-CB7D-498C-9508-D6197F0EC4DB}" srcOrd="0" destOrd="0" presId="urn:microsoft.com/office/officeart/2018/2/layout/IconVerticalSolidList"/>
    <dgm:cxn modelId="{B0F5889C-108C-4796-B6BD-1164C2054968}" type="presParOf" srcId="{6A2DEA9A-1A0A-4ECD-96AE-098C377D5F09}" destId="{DC5B37FD-1AB2-4228-B659-3FA138F7C533}" srcOrd="1" destOrd="0" presId="urn:microsoft.com/office/officeart/2018/2/layout/IconVerticalSolidList"/>
    <dgm:cxn modelId="{ABE3D14E-12E8-44DC-B7B9-69EBAFDD8232}" type="presParOf" srcId="{6A2DEA9A-1A0A-4ECD-96AE-098C377D5F09}" destId="{787F43AA-753E-4784-B905-B980F5F862CD}" srcOrd="2" destOrd="0" presId="urn:microsoft.com/office/officeart/2018/2/layout/IconVerticalSolidList"/>
    <dgm:cxn modelId="{D7E70B71-95E8-4CC6-8D54-321E699587C1}" type="presParOf" srcId="{6A2DEA9A-1A0A-4ECD-96AE-098C377D5F09}" destId="{DB71DA87-ADF8-428E-955A-F887E9013AB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58836E7-3B34-4A17-8E15-BCC233F2289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D731E09-5E59-4AA9-A2BC-75F494E11422}">
      <dgm:prSet/>
      <dgm:spPr/>
      <dgm:t>
        <a:bodyPr/>
        <a:lstStyle/>
        <a:p>
          <a:pPr>
            <a:defRPr cap="all"/>
          </a:pPr>
          <a:r>
            <a:rPr lang="en-US"/>
            <a:t>First impressions</a:t>
          </a:r>
        </a:p>
      </dgm:t>
    </dgm:pt>
    <dgm:pt modelId="{0DA96FC0-C7BB-4DDA-B04A-9C3EA6A18950}" type="parTrans" cxnId="{C96FC4C2-25DA-4C8B-92B0-BF8B0FF0F548}">
      <dgm:prSet/>
      <dgm:spPr/>
      <dgm:t>
        <a:bodyPr/>
        <a:lstStyle/>
        <a:p>
          <a:endParaRPr lang="en-US"/>
        </a:p>
      </dgm:t>
    </dgm:pt>
    <dgm:pt modelId="{D31264DD-7AB7-4A1D-92F1-2174FED30702}" type="sibTrans" cxnId="{C96FC4C2-25DA-4C8B-92B0-BF8B0FF0F548}">
      <dgm:prSet/>
      <dgm:spPr/>
      <dgm:t>
        <a:bodyPr/>
        <a:lstStyle/>
        <a:p>
          <a:endParaRPr lang="en-US"/>
        </a:p>
      </dgm:t>
    </dgm:pt>
    <dgm:pt modelId="{AC07D818-639D-4FB6-A9BA-031A34179725}">
      <dgm:prSet/>
      <dgm:spPr/>
      <dgm:t>
        <a:bodyPr/>
        <a:lstStyle/>
        <a:p>
          <a:pPr>
            <a:defRPr cap="all"/>
          </a:pPr>
          <a:r>
            <a:rPr lang="en-US"/>
            <a:t>Answering to questions</a:t>
          </a:r>
        </a:p>
      </dgm:t>
    </dgm:pt>
    <dgm:pt modelId="{2AE83F90-A540-4207-BEB9-425059961548}" type="parTrans" cxnId="{0F48D3FE-3673-4A32-ABD4-42404E7F03B4}">
      <dgm:prSet/>
      <dgm:spPr/>
      <dgm:t>
        <a:bodyPr/>
        <a:lstStyle/>
        <a:p>
          <a:endParaRPr lang="en-US"/>
        </a:p>
      </dgm:t>
    </dgm:pt>
    <dgm:pt modelId="{1345DE60-F982-4DA9-880B-A2E53DEA9C58}" type="sibTrans" cxnId="{0F48D3FE-3673-4A32-ABD4-42404E7F03B4}">
      <dgm:prSet/>
      <dgm:spPr/>
      <dgm:t>
        <a:bodyPr/>
        <a:lstStyle/>
        <a:p>
          <a:endParaRPr lang="en-US"/>
        </a:p>
      </dgm:t>
    </dgm:pt>
    <dgm:pt modelId="{A6D49BB6-19A0-4A3A-82BE-FC276D268EB8}">
      <dgm:prSet/>
      <dgm:spPr/>
      <dgm:t>
        <a:bodyPr/>
        <a:lstStyle/>
        <a:p>
          <a:pPr>
            <a:defRPr cap="all"/>
          </a:pPr>
          <a:r>
            <a:rPr lang="en-US"/>
            <a:t>How you speak</a:t>
          </a:r>
        </a:p>
      </dgm:t>
    </dgm:pt>
    <dgm:pt modelId="{528E1F07-99CA-41AF-AF05-D8B09FA8EEEA}" type="parTrans" cxnId="{D00B64C2-7D08-477B-AAD0-D9C9CA1F0CAA}">
      <dgm:prSet/>
      <dgm:spPr/>
      <dgm:t>
        <a:bodyPr/>
        <a:lstStyle/>
        <a:p>
          <a:endParaRPr lang="en-US"/>
        </a:p>
      </dgm:t>
    </dgm:pt>
    <dgm:pt modelId="{7FC046B7-B935-4923-A429-EBF03A34962D}" type="sibTrans" cxnId="{D00B64C2-7D08-477B-AAD0-D9C9CA1F0CAA}">
      <dgm:prSet/>
      <dgm:spPr/>
      <dgm:t>
        <a:bodyPr/>
        <a:lstStyle/>
        <a:p>
          <a:endParaRPr lang="en-US"/>
        </a:p>
      </dgm:t>
    </dgm:pt>
    <dgm:pt modelId="{2F5F957E-9B59-4F2E-ABAE-2289E8DB0BCE}">
      <dgm:prSet/>
      <dgm:spPr/>
      <dgm:t>
        <a:bodyPr/>
        <a:lstStyle/>
        <a:p>
          <a:pPr>
            <a:defRPr cap="all"/>
          </a:pPr>
          <a:r>
            <a:rPr lang="en-US"/>
            <a:t>Your personal appearance</a:t>
          </a:r>
        </a:p>
      </dgm:t>
    </dgm:pt>
    <dgm:pt modelId="{116E1AC6-0463-4FF2-9ECA-6416BAD40915}" type="parTrans" cxnId="{7054F27B-2004-4F82-B8A1-4A2AC0EEC988}">
      <dgm:prSet/>
      <dgm:spPr/>
      <dgm:t>
        <a:bodyPr/>
        <a:lstStyle/>
        <a:p>
          <a:endParaRPr lang="en-US"/>
        </a:p>
      </dgm:t>
    </dgm:pt>
    <dgm:pt modelId="{02118AD6-622C-451B-961B-4F7791936591}" type="sibTrans" cxnId="{7054F27B-2004-4F82-B8A1-4A2AC0EEC988}">
      <dgm:prSet/>
      <dgm:spPr/>
      <dgm:t>
        <a:bodyPr/>
        <a:lstStyle/>
        <a:p>
          <a:endParaRPr lang="en-US"/>
        </a:p>
      </dgm:t>
    </dgm:pt>
    <dgm:pt modelId="{B4781F8D-AE69-45DC-971B-A4775FDB05C6}">
      <dgm:prSet/>
      <dgm:spPr/>
      <dgm:t>
        <a:bodyPr/>
        <a:lstStyle/>
        <a:p>
          <a:pPr>
            <a:defRPr cap="all"/>
          </a:pPr>
          <a:r>
            <a:rPr lang="en-US"/>
            <a:t>Your eye contact</a:t>
          </a:r>
        </a:p>
      </dgm:t>
    </dgm:pt>
    <dgm:pt modelId="{C797B7F1-2B0E-4361-AB00-C558DF7FC593}" type="parTrans" cxnId="{F8F4F312-DEA1-424B-A0F8-A42E42C1FB34}">
      <dgm:prSet/>
      <dgm:spPr/>
      <dgm:t>
        <a:bodyPr/>
        <a:lstStyle/>
        <a:p>
          <a:endParaRPr lang="en-US"/>
        </a:p>
      </dgm:t>
    </dgm:pt>
    <dgm:pt modelId="{AAAACA65-B93B-4DB2-8234-9D9B937D0C67}" type="sibTrans" cxnId="{F8F4F312-DEA1-424B-A0F8-A42E42C1FB34}">
      <dgm:prSet/>
      <dgm:spPr/>
      <dgm:t>
        <a:bodyPr/>
        <a:lstStyle/>
        <a:p>
          <a:endParaRPr lang="en-US"/>
        </a:p>
      </dgm:t>
    </dgm:pt>
    <dgm:pt modelId="{8B91D47D-96A9-498F-9082-6595B6E4C6CD}">
      <dgm:prSet/>
      <dgm:spPr/>
      <dgm:t>
        <a:bodyPr/>
        <a:lstStyle/>
        <a:p>
          <a:pPr>
            <a:defRPr cap="all"/>
          </a:pPr>
          <a:r>
            <a:rPr lang="en-US"/>
            <a:t>How well you have prepared</a:t>
          </a:r>
        </a:p>
      </dgm:t>
    </dgm:pt>
    <dgm:pt modelId="{8CFC0C8E-BB42-4128-AD87-17B52CF659D5}" type="parTrans" cxnId="{690615BA-BF54-49A3-8125-388BAC0AAAD7}">
      <dgm:prSet/>
      <dgm:spPr/>
      <dgm:t>
        <a:bodyPr/>
        <a:lstStyle/>
        <a:p>
          <a:endParaRPr lang="en-US"/>
        </a:p>
      </dgm:t>
    </dgm:pt>
    <dgm:pt modelId="{9AFCB2E1-0AE0-408F-AAB5-A874D1F62C04}" type="sibTrans" cxnId="{690615BA-BF54-49A3-8125-388BAC0AAAD7}">
      <dgm:prSet/>
      <dgm:spPr/>
      <dgm:t>
        <a:bodyPr/>
        <a:lstStyle/>
        <a:p>
          <a:endParaRPr lang="en-US"/>
        </a:p>
      </dgm:t>
    </dgm:pt>
    <dgm:pt modelId="{939BA1D6-E3C0-4EF5-B6EE-7FEF32A9DD3C}">
      <dgm:prSet/>
      <dgm:spPr/>
      <dgm:t>
        <a:bodyPr/>
        <a:lstStyle/>
        <a:p>
          <a:pPr>
            <a:defRPr cap="all"/>
          </a:pPr>
          <a:r>
            <a:rPr lang="en-US" b="1"/>
            <a:t>How confident you are about the Job</a:t>
          </a:r>
          <a:endParaRPr lang="en-US"/>
        </a:p>
      </dgm:t>
    </dgm:pt>
    <dgm:pt modelId="{5CC34E5C-2D5A-456F-AE83-6894DEC80121}" type="parTrans" cxnId="{A697C528-2939-4485-84BD-319F134E5306}">
      <dgm:prSet/>
      <dgm:spPr/>
      <dgm:t>
        <a:bodyPr/>
        <a:lstStyle/>
        <a:p>
          <a:endParaRPr lang="en-US"/>
        </a:p>
      </dgm:t>
    </dgm:pt>
    <dgm:pt modelId="{25708FE0-5A78-4096-87A7-03CE64A27D01}" type="sibTrans" cxnId="{A697C528-2939-4485-84BD-319F134E5306}">
      <dgm:prSet/>
      <dgm:spPr/>
      <dgm:t>
        <a:bodyPr/>
        <a:lstStyle/>
        <a:p>
          <a:endParaRPr lang="en-US"/>
        </a:p>
      </dgm:t>
    </dgm:pt>
    <dgm:pt modelId="{DA2F24B3-ED1C-4A96-8429-212E62619103}" type="pres">
      <dgm:prSet presAssocID="{058836E7-3B34-4A17-8E15-BCC233F22893}" presName="root" presStyleCnt="0">
        <dgm:presLayoutVars>
          <dgm:dir/>
          <dgm:resizeHandles val="exact"/>
        </dgm:presLayoutVars>
      </dgm:prSet>
      <dgm:spPr/>
    </dgm:pt>
    <dgm:pt modelId="{F573B9C5-7914-477B-A735-272C4B6A7F3A}" type="pres">
      <dgm:prSet presAssocID="{BD731E09-5E59-4AA9-A2BC-75F494E11422}" presName="compNode" presStyleCnt="0"/>
      <dgm:spPr/>
    </dgm:pt>
    <dgm:pt modelId="{A2042560-6CDD-40BA-BA13-24CF1C09B2EE}" type="pres">
      <dgm:prSet presAssocID="{BD731E09-5E59-4AA9-A2BC-75F494E11422}" presName="iconBgRect" presStyleLbl="bgShp" presStyleIdx="0" presStyleCnt="7"/>
      <dgm:spPr/>
    </dgm:pt>
    <dgm:pt modelId="{639C7136-96BF-421F-AC9B-7C2D8BC4C569}" type="pres">
      <dgm:prSet presAssocID="{BD731E09-5E59-4AA9-A2BC-75F494E11422}"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0E28090E-25B3-4F79-ACA7-8582161286CE}" type="pres">
      <dgm:prSet presAssocID="{BD731E09-5E59-4AA9-A2BC-75F494E11422}" presName="spaceRect" presStyleCnt="0"/>
      <dgm:spPr/>
    </dgm:pt>
    <dgm:pt modelId="{31CDBE02-809F-4540-AC10-0A8557ACD7A8}" type="pres">
      <dgm:prSet presAssocID="{BD731E09-5E59-4AA9-A2BC-75F494E11422}" presName="textRect" presStyleLbl="revTx" presStyleIdx="0" presStyleCnt="7">
        <dgm:presLayoutVars>
          <dgm:chMax val="1"/>
          <dgm:chPref val="1"/>
        </dgm:presLayoutVars>
      </dgm:prSet>
      <dgm:spPr/>
    </dgm:pt>
    <dgm:pt modelId="{FA2C423F-2AAA-4A18-9173-43A393EA8260}" type="pres">
      <dgm:prSet presAssocID="{D31264DD-7AB7-4A1D-92F1-2174FED30702}" presName="sibTrans" presStyleCnt="0"/>
      <dgm:spPr/>
    </dgm:pt>
    <dgm:pt modelId="{A2511945-DC31-4FC9-B970-2F531B9885A0}" type="pres">
      <dgm:prSet presAssocID="{AC07D818-639D-4FB6-A9BA-031A34179725}" presName="compNode" presStyleCnt="0"/>
      <dgm:spPr/>
    </dgm:pt>
    <dgm:pt modelId="{C5AB08FB-F320-44AE-AD4E-72EED1D7DFCE}" type="pres">
      <dgm:prSet presAssocID="{AC07D818-639D-4FB6-A9BA-031A34179725}" presName="iconBgRect" presStyleLbl="bgShp" presStyleIdx="1" presStyleCnt="7"/>
      <dgm:spPr/>
    </dgm:pt>
    <dgm:pt modelId="{16C03700-137B-4EE7-B809-2712571DE68E}" type="pres">
      <dgm:prSet presAssocID="{AC07D818-639D-4FB6-A9BA-031A34179725}"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lp"/>
        </a:ext>
      </dgm:extLst>
    </dgm:pt>
    <dgm:pt modelId="{3765DC94-56FF-4140-AE55-D56C18EB39C8}" type="pres">
      <dgm:prSet presAssocID="{AC07D818-639D-4FB6-A9BA-031A34179725}" presName="spaceRect" presStyleCnt="0"/>
      <dgm:spPr/>
    </dgm:pt>
    <dgm:pt modelId="{2E69D2C2-4FE0-49AD-B27B-19DF25B9A277}" type="pres">
      <dgm:prSet presAssocID="{AC07D818-639D-4FB6-A9BA-031A34179725}" presName="textRect" presStyleLbl="revTx" presStyleIdx="1" presStyleCnt="7">
        <dgm:presLayoutVars>
          <dgm:chMax val="1"/>
          <dgm:chPref val="1"/>
        </dgm:presLayoutVars>
      </dgm:prSet>
      <dgm:spPr/>
    </dgm:pt>
    <dgm:pt modelId="{C44C6EDC-BB0F-4517-BBCD-912973D0D5B9}" type="pres">
      <dgm:prSet presAssocID="{1345DE60-F982-4DA9-880B-A2E53DEA9C58}" presName="sibTrans" presStyleCnt="0"/>
      <dgm:spPr/>
    </dgm:pt>
    <dgm:pt modelId="{5B9A5431-F73B-436A-8A4F-8D5093FA5AE2}" type="pres">
      <dgm:prSet presAssocID="{A6D49BB6-19A0-4A3A-82BE-FC276D268EB8}" presName="compNode" presStyleCnt="0"/>
      <dgm:spPr/>
    </dgm:pt>
    <dgm:pt modelId="{D1B019FD-C79A-431F-ABF0-195EA417FB3C}" type="pres">
      <dgm:prSet presAssocID="{A6D49BB6-19A0-4A3A-82BE-FC276D268EB8}" presName="iconBgRect" presStyleLbl="bgShp" presStyleIdx="2" presStyleCnt="7"/>
      <dgm:spPr/>
    </dgm:pt>
    <dgm:pt modelId="{DC65E5C1-C857-4E21-AD83-6A33392C2058}" type="pres">
      <dgm:prSet presAssocID="{A6D49BB6-19A0-4A3A-82BE-FC276D268EB8}"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B67A776B-EE69-4F92-81F6-09E0AB8A8F47}" type="pres">
      <dgm:prSet presAssocID="{A6D49BB6-19A0-4A3A-82BE-FC276D268EB8}" presName="spaceRect" presStyleCnt="0"/>
      <dgm:spPr/>
    </dgm:pt>
    <dgm:pt modelId="{BCBAF87E-7D9F-4E18-88D8-7A639A9C755C}" type="pres">
      <dgm:prSet presAssocID="{A6D49BB6-19A0-4A3A-82BE-FC276D268EB8}" presName="textRect" presStyleLbl="revTx" presStyleIdx="2" presStyleCnt="7">
        <dgm:presLayoutVars>
          <dgm:chMax val="1"/>
          <dgm:chPref val="1"/>
        </dgm:presLayoutVars>
      </dgm:prSet>
      <dgm:spPr/>
    </dgm:pt>
    <dgm:pt modelId="{0F5DF50F-EC0D-432D-BB9B-488CAD542538}" type="pres">
      <dgm:prSet presAssocID="{7FC046B7-B935-4923-A429-EBF03A34962D}" presName="sibTrans" presStyleCnt="0"/>
      <dgm:spPr/>
    </dgm:pt>
    <dgm:pt modelId="{F8D4369B-D481-4A3D-B487-C16CCB31D796}" type="pres">
      <dgm:prSet presAssocID="{2F5F957E-9B59-4F2E-ABAE-2289E8DB0BCE}" presName="compNode" presStyleCnt="0"/>
      <dgm:spPr/>
    </dgm:pt>
    <dgm:pt modelId="{2941328B-0317-4D79-AFDD-3358088916FD}" type="pres">
      <dgm:prSet presAssocID="{2F5F957E-9B59-4F2E-ABAE-2289E8DB0BCE}" presName="iconBgRect" presStyleLbl="bgShp" presStyleIdx="3" presStyleCnt="7"/>
      <dgm:spPr/>
    </dgm:pt>
    <dgm:pt modelId="{B1BC9C34-B560-40E3-BFBF-D82E8227F73F}" type="pres">
      <dgm:prSet presAssocID="{2F5F957E-9B59-4F2E-ABAE-2289E8DB0BCE}"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miling Face with No Fill"/>
        </a:ext>
      </dgm:extLst>
    </dgm:pt>
    <dgm:pt modelId="{88015D6B-AF00-4BBA-B419-A15BAD5471A9}" type="pres">
      <dgm:prSet presAssocID="{2F5F957E-9B59-4F2E-ABAE-2289E8DB0BCE}" presName="spaceRect" presStyleCnt="0"/>
      <dgm:spPr/>
    </dgm:pt>
    <dgm:pt modelId="{0FB897BC-F327-4828-B977-936C83A97291}" type="pres">
      <dgm:prSet presAssocID="{2F5F957E-9B59-4F2E-ABAE-2289E8DB0BCE}" presName="textRect" presStyleLbl="revTx" presStyleIdx="3" presStyleCnt="7">
        <dgm:presLayoutVars>
          <dgm:chMax val="1"/>
          <dgm:chPref val="1"/>
        </dgm:presLayoutVars>
      </dgm:prSet>
      <dgm:spPr/>
    </dgm:pt>
    <dgm:pt modelId="{709A2607-BDDA-4050-890C-90837A3F1A7E}" type="pres">
      <dgm:prSet presAssocID="{02118AD6-622C-451B-961B-4F7791936591}" presName="sibTrans" presStyleCnt="0"/>
      <dgm:spPr/>
    </dgm:pt>
    <dgm:pt modelId="{6F5CAA97-DC01-4844-862E-3BC7A8056C26}" type="pres">
      <dgm:prSet presAssocID="{B4781F8D-AE69-45DC-971B-A4775FDB05C6}" presName="compNode" presStyleCnt="0"/>
      <dgm:spPr/>
    </dgm:pt>
    <dgm:pt modelId="{AE0B8557-9376-4FEB-BF10-F09E6D4EEA1B}" type="pres">
      <dgm:prSet presAssocID="{B4781F8D-AE69-45DC-971B-A4775FDB05C6}" presName="iconBgRect" presStyleLbl="bgShp" presStyleIdx="4" presStyleCnt="7"/>
      <dgm:spPr/>
    </dgm:pt>
    <dgm:pt modelId="{B3BBC88C-2F2E-4815-8A83-7379F4F33E26}" type="pres">
      <dgm:prSet presAssocID="{B4781F8D-AE69-45DC-971B-A4775FDB05C6}"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Eye"/>
        </a:ext>
      </dgm:extLst>
    </dgm:pt>
    <dgm:pt modelId="{0CFFB063-A3A1-4174-8C7E-3F27B5932423}" type="pres">
      <dgm:prSet presAssocID="{B4781F8D-AE69-45DC-971B-A4775FDB05C6}" presName="spaceRect" presStyleCnt="0"/>
      <dgm:spPr/>
    </dgm:pt>
    <dgm:pt modelId="{C6FDF7D7-9437-419A-B5B2-F600F122C0E4}" type="pres">
      <dgm:prSet presAssocID="{B4781F8D-AE69-45DC-971B-A4775FDB05C6}" presName="textRect" presStyleLbl="revTx" presStyleIdx="4" presStyleCnt="7">
        <dgm:presLayoutVars>
          <dgm:chMax val="1"/>
          <dgm:chPref val="1"/>
        </dgm:presLayoutVars>
      </dgm:prSet>
      <dgm:spPr/>
    </dgm:pt>
    <dgm:pt modelId="{0BF1890A-D8A7-4E5D-B114-5B0714B7EF7A}" type="pres">
      <dgm:prSet presAssocID="{AAAACA65-B93B-4DB2-8234-9D9B937D0C67}" presName="sibTrans" presStyleCnt="0"/>
      <dgm:spPr/>
    </dgm:pt>
    <dgm:pt modelId="{F0A3D921-7D89-4FDF-BBA6-B3A7A39F8232}" type="pres">
      <dgm:prSet presAssocID="{8B91D47D-96A9-498F-9082-6595B6E4C6CD}" presName="compNode" presStyleCnt="0"/>
      <dgm:spPr/>
    </dgm:pt>
    <dgm:pt modelId="{6BFC9394-BEDA-4BFD-8E7B-187BEDB5B0EA}" type="pres">
      <dgm:prSet presAssocID="{8B91D47D-96A9-498F-9082-6595B6E4C6CD}" presName="iconBgRect" presStyleLbl="bgShp" presStyleIdx="5" presStyleCnt="7"/>
      <dgm:spPr/>
    </dgm:pt>
    <dgm:pt modelId="{14B045EF-E61B-4F1B-B5C8-00F0D36577CA}" type="pres">
      <dgm:prSet presAssocID="{8B91D47D-96A9-498F-9082-6595B6E4C6CD}"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ead with Gears"/>
        </a:ext>
      </dgm:extLst>
    </dgm:pt>
    <dgm:pt modelId="{9B17EBD6-AB30-4809-9593-45EC24A9BC12}" type="pres">
      <dgm:prSet presAssocID="{8B91D47D-96A9-498F-9082-6595B6E4C6CD}" presName="spaceRect" presStyleCnt="0"/>
      <dgm:spPr/>
    </dgm:pt>
    <dgm:pt modelId="{7F51748B-D399-493D-BE1D-F3C54A23693B}" type="pres">
      <dgm:prSet presAssocID="{8B91D47D-96A9-498F-9082-6595B6E4C6CD}" presName="textRect" presStyleLbl="revTx" presStyleIdx="5" presStyleCnt="7">
        <dgm:presLayoutVars>
          <dgm:chMax val="1"/>
          <dgm:chPref val="1"/>
        </dgm:presLayoutVars>
      </dgm:prSet>
      <dgm:spPr/>
    </dgm:pt>
    <dgm:pt modelId="{DF1CB9EC-F2B4-4692-9C99-6627ECEDAF3B}" type="pres">
      <dgm:prSet presAssocID="{9AFCB2E1-0AE0-408F-AAB5-A874D1F62C04}" presName="sibTrans" presStyleCnt="0"/>
      <dgm:spPr/>
    </dgm:pt>
    <dgm:pt modelId="{37CFC36E-3F87-478D-B1D9-3D27BDD13F95}" type="pres">
      <dgm:prSet presAssocID="{939BA1D6-E3C0-4EF5-B6EE-7FEF32A9DD3C}" presName="compNode" presStyleCnt="0"/>
      <dgm:spPr/>
    </dgm:pt>
    <dgm:pt modelId="{93E93B83-BAB3-482A-9AC3-2703B82DFF2C}" type="pres">
      <dgm:prSet presAssocID="{939BA1D6-E3C0-4EF5-B6EE-7FEF32A9DD3C}" presName="iconBgRect" presStyleLbl="bgShp" presStyleIdx="6" presStyleCnt="7"/>
      <dgm:spPr/>
    </dgm:pt>
    <dgm:pt modelId="{D4C725EE-5C7A-4572-8B14-05B5340D0F04}" type="pres">
      <dgm:prSet presAssocID="{939BA1D6-E3C0-4EF5-B6EE-7FEF32A9DD3C}"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Grinning Face with No Fill"/>
        </a:ext>
      </dgm:extLst>
    </dgm:pt>
    <dgm:pt modelId="{8F0629E7-7F56-4DD6-9C6F-EE5867813127}" type="pres">
      <dgm:prSet presAssocID="{939BA1D6-E3C0-4EF5-B6EE-7FEF32A9DD3C}" presName="spaceRect" presStyleCnt="0"/>
      <dgm:spPr/>
    </dgm:pt>
    <dgm:pt modelId="{F5D15EA8-85B4-4B1B-A0B5-EB22B4D64226}" type="pres">
      <dgm:prSet presAssocID="{939BA1D6-E3C0-4EF5-B6EE-7FEF32A9DD3C}" presName="textRect" presStyleLbl="revTx" presStyleIdx="6" presStyleCnt="7">
        <dgm:presLayoutVars>
          <dgm:chMax val="1"/>
          <dgm:chPref val="1"/>
        </dgm:presLayoutVars>
      </dgm:prSet>
      <dgm:spPr/>
    </dgm:pt>
  </dgm:ptLst>
  <dgm:cxnLst>
    <dgm:cxn modelId="{F8F4F312-DEA1-424B-A0F8-A42E42C1FB34}" srcId="{058836E7-3B34-4A17-8E15-BCC233F22893}" destId="{B4781F8D-AE69-45DC-971B-A4775FDB05C6}" srcOrd="4" destOrd="0" parTransId="{C797B7F1-2B0E-4361-AB00-C558DF7FC593}" sibTransId="{AAAACA65-B93B-4DB2-8234-9D9B937D0C67}"/>
    <dgm:cxn modelId="{3152AF25-7D8F-44D5-B733-1267FCD4ED0B}" type="presOf" srcId="{2F5F957E-9B59-4F2E-ABAE-2289E8DB0BCE}" destId="{0FB897BC-F327-4828-B977-936C83A97291}" srcOrd="0" destOrd="0" presId="urn:microsoft.com/office/officeart/2018/5/layout/IconCircleLabelList"/>
    <dgm:cxn modelId="{A697C528-2939-4485-84BD-319F134E5306}" srcId="{058836E7-3B34-4A17-8E15-BCC233F22893}" destId="{939BA1D6-E3C0-4EF5-B6EE-7FEF32A9DD3C}" srcOrd="6" destOrd="0" parTransId="{5CC34E5C-2D5A-456F-AE83-6894DEC80121}" sibTransId="{25708FE0-5A78-4096-87A7-03CE64A27D01}"/>
    <dgm:cxn modelId="{2C59B337-739D-45DC-AB4A-BE14E153C4DC}" type="presOf" srcId="{058836E7-3B34-4A17-8E15-BCC233F22893}" destId="{DA2F24B3-ED1C-4A96-8429-212E62619103}" srcOrd="0" destOrd="0" presId="urn:microsoft.com/office/officeart/2018/5/layout/IconCircleLabelList"/>
    <dgm:cxn modelId="{19D70845-A3E6-4EF8-AB66-B9E0462B739C}" type="presOf" srcId="{A6D49BB6-19A0-4A3A-82BE-FC276D268EB8}" destId="{BCBAF87E-7D9F-4E18-88D8-7A639A9C755C}" srcOrd="0" destOrd="0" presId="urn:microsoft.com/office/officeart/2018/5/layout/IconCircleLabelList"/>
    <dgm:cxn modelId="{E5B3CE4A-CD7E-45DB-AE2D-CB18C0E5CDCA}" type="presOf" srcId="{AC07D818-639D-4FB6-A9BA-031A34179725}" destId="{2E69D2C2-4FE0-49AD-B27B-19DF25B9A277}" srcOrd="0" destOrd="0" presId="urn:microsoft.com/office/officeart/2018/5/layout/IconCircleLabelList"/>
    <dgm:cxn modelId="{7054F27B-2004-4F82-B8A1-4A2AC0EEC988}" srcId="{058836E7-3B34-4A17-8E15-BCC233F22893}" destId="{2F5F957E-9B59-4F2E-ABAE-2289E8DB0BCE}" srcOrd="3" destOrd="0" parTransId="{116E1AC6-0463-4FF2-9ECA-6416BAD40915}" sibTransId="{02118AD6-622C-451B-961B-4F7791936591}"/>
    <dgm:cxn modelId="{17824FAD-FBE3-4D78-A996-7EFDBD4C9466}" type="presOf" srcId="{939BA1D6-E3C0-4EF5-B6EE-7FEF32A9DD3C}" destId="{F5D15EA8-85B4-4B1B-A0B5-EB22B4D64226}" srcOrd="0" destOrd="0" presId="urn:microsoft.com/office/officeart/2018/5/layout/IconCircleLabelList"/>
    <dgm:cxn modelId="{690615BA-BF54-49A3-8125-388BAC0AAAD7}" srcId="{058836E7-3B34-4A17-8E15-BCC233F22893}" destId="{8B91D47D-96A9-498F-9082-6595B6E4C6CD}" srcOrd="5" destOrd="0" parTransId="{8CFC0C8E-BB42-4128-AD87-17B52CF659D5}" sibTransId="{9AFCB2E1-0AE0-408F-AAB5-A874D1F62C04}"/>
    <dgm:cxn modelId="{D00B64C2-7D08-477B-AAD0-D9C9CA1F0CAA}" srcId="{058836E7-3B34-4A17-8E15-BCC233F22893}" destId="{A6D49BB6-19A0-4A3A-82BE-FC276D268EB8}" srcOrd="2" destOrd="0" parTransId="{528E1F07-99CA-41AF-AF05-D8B09FA8EEEA}" sibTransId="{7FC046B7-B935-4923-A429-EBF03A34962D}"/>
    <dgm:cxn modelId="{C96FC4C2-25DA-4C8B-92B0-BF8B0FF0F548}" srcId="{058836E7-3B34-4A17-8E15-BCC233F22893}" destId="{BD731E09-5E59-4AA9-A2BC-75F494E11422}" srcOrd="0" destOrd="0" parTransId="{0DA96FC0-C7BB-4DDA-B04A-9C3EA6A18950}" sibTransId="{D31264DD-7AB7-4A1D-92F1-2174FED30702}"/>
    <dgm:cxn modelId="{884B48C8-4F0B-4053-B425-D68249966E92}" type="presOf" srcId="{B4781F8D-AE69-45DC-971B-A4775FDB05C6}" destId="{C6FDF7D7-9437-419A-B5B2-F600F122C0E4}" srcOrd="0" destOrd="0" presId="urn:microsoft.com/office/officeart/2018/5/layout/IconCircleLabelList"/>
    <dgm:cxn modelId="{DBA049D0-596A-4FF6-A4A1-4986CCE180A3}" type="presOf" srcId="{BD731E09-5E59-4AA9-A2BC-75F494E11422}" destId="{31CDBE02-809F-4540-AC10-0A8557ACD7A8}" srcOrd="0" destOrd="0" presId="urn:microsoft.com/office/officeart/2018/5/layout/IconCircleLabelList"/>
    <dgm:cxn modelId="{F48A71D2-F70D-43BF-93FF-559C25EBF799}" type="presOf" srcId="{8B91D47D-96A9-498F-9082-6595B6E4C6CD}" destId="{7F51748B-D399-493D-BE1D-F3C54A23693B}" srcOrd="0" destOrd="0" presId="urn:microsoft.com/office/officeart/2018/5/layout/IconCircleLabelList"/>
    <dgm:cxn modelId="{0F48D3FE-3673-4A32-ABD4-42404E7F03B4}" srcId="{058836E7-3B34-4A17-8E15-BCC233F22893}" destId="{AC07D818-639D-4FB6-A9BA-031A34179725}" srcOrd="1" destOrd="0" parTransId="{2AE83F90-A540-4207-BEB9-425059961548}" sibTransId="{1345DE60-F982-4DA9-880B-A2E53DEA9C58}"/>
    <dgm:cxn modelId="{453EBFDF-308D-4220-82AD-7E0343EE69B2}" type="presParOf" srcId="{DA2F24B3-ED1C-4A96-8429-212E62619103}" destId="{F573B9C5-7914-477B-A735-272C4B6A7F3A}" srcOrd="0" destOrd="0" presId="urn:microsoft.com/office/officeart/2018/5/layout/IconCircleLabelList"/>
    <dgm:cxn modelId="{85887660-197A-43DF-A53B-CAC508F37EDD}" type="presParOf" srcId="{F573B9C5-7914-477B-A735-272C4B6A7F3A}" destId="{A2042560-6CDD-40BA-BA13-24CF1C09B2EE}" srcOrd="0" destOrd="0" presId="urn:microsoft.com/office/officeart/2018/5/layout/IconCircleLabelList"/>
    <dgm:cxn modelId="{8861153F-4A1C-452F-B4DB-7862B6C3DADB}" type="presParOf" srcId="{F573B9C5-7914-477B-A735-272C4B6A7F3A}" destId="{639C7136-96BF-421F-AC9B-7C2D8BC4C569}" srcOrd="1" destOrd="0" presId="urn:microsoft.com/office/officeart/2018/5/layout/IconCircleLabelList"/>
    <dgm:cxn modelId="{387D5399-02D3-49E4-AF60-F2E873B4AA43}" type="presParOf" srcId="{F573B9C5-7914-477B-A735-272C4B6A7F3A}" destId="{0E28090E-25B3-4F79-ACA7-8582161286CE}" srcOrd="2" destOrd="0" presId="urn:microsoft.com/office/officeart/2018/5/layout/IconCircleLabelList"/>
    <dgm:cxn modelId="{EC55E054-475D-423C-B840-82F0012E553A}" type="presParOf" srcId="{F573B9C5-7914-477B-A735-272C4B6A7F3A}" destId="{31CDBE02-809F-4540-AC10-0A8557ACD7A8}" srcOrd="3" destOrd="0" presId="urn:microsoft.com/office/officeart/2018/5/layout/IconCircleLabelList"/>
    <dgm:cxn modelId="{2218D1A6-AE2B-4140-88C7-DED1F59484A6}" type="presParOf" srcId="{DA2F24B3-ED1C-4A96-8429-212E62619103}" destId="{FA2C423F-2AAA-4A18-9173-43A393EA8260}" srcOrd="1" destOrd="0" presId="urn:microsoft.com/office/officeart/2018/5/layout/IconCircleLabelList"/>
    <dgm:cxn modelId="{BFD34BD7-7769-4D83-A213-B176D2651CAE}" type="presParOf" srcId="{DA2F24B3-ED1C-4A96-8429-212E62619103}" destId="{A2511945-DC31-4FC9-B970-2F531B9885A0}" srcOrd="2" destOrd="0" presId="urn:microsoft.com/office/officeart/2018/5/layout/IconCircleLabelList"/>
    <dgm:cxn modelId="{AFB2B07D-A467-4790-BBA9-5C1ABD73D544}" type="presParOf" srcId="{A2511945-DC31-4FC9-B970-2F531B9885A0}" destId="{C5AB08FB-F320-44AE-AD4E-72EED1D7DFCE}" srcOrd="0" destOrd="0" presId="urn:microsoft.com/office/officeart/2018/5/layout/IconCircleLabelList"/>
    <dgm:cxn modelId="{92D31785-D783-414D-951D-E728D8BC765B}" type="presParOf" srcId="{A2511945-DC31-4FC9-B970-2F531B9885A0}" destId="{16C03700-137B-4EE7-B809-2712571DE68E}" srcOrd="1" destOrd="0" presId="urn:microsoft.com/office/officeart/2018/5/layout/IconCircleLabelList"/>
    <dgm:cxn modelId="{05ED8E92-450C-4A84-ADDF-07E595C16F85}" type="presParOf" srcId="{A2511945-DC31-4FC9-B970-2F531B9885A0}" destId="{3765DC94-56FF-4140-AE55-D56C18EB39C8}" srcOrd="2" destOrd="0" presId="urn:microsoft.com/office/officeart/2018/5/layout/IconCircleLabelList"/>
    <dgm:cxn modelId="{4FFF637A-CF24-4D74-92C7-BAEDBDA22A97}" type="presParOf" srcId="{A2511945-DC31-4FC9-B970-2F531B9885A0}" destId="{2E69D2C2-4FE0-49AD-B27B-19DF25B9A277}" srcOrd="3" destOrd="0" presId="urn:microsoft.com/office/officeart/2018/5/layout/IconCircleLabelList"/>
    <dgm:cxn modelId="{2C972CF3-10CD-443B-A781-282D90D3DC21}" type="presParOf" srcId="{DA2F24B3-ED1C-4A96-8429-212E62619103}" destId="{C44C6EDC-BB0F-4517-BBCD-912973D0D5B9}" srcOrd="3" destOrd="0" presId="urn:microsoft.com/office/officeart/2018/5/layout/IconCircleLabelList"/>
    <dgm:cxn modelId="{8D0BCB94-083D-4C1B-85CE-F04566701543}" type="presParOf" srcId="{DA2F24B3-ED1C-4A96-8429-212E62619103}" destId="{5B9A5431-F73B-436A-8A4F-8D5093FA5AE2}" srcOrd="4" destOrd="0" presId="urn:microsoft.com/office/officeart/2018/5/layout/IconCircleLabelList"/>
    <dgm:cxn modelId="{EFB86A14-F9EF-462E-9324-41D7231BE457}" type="presParOf" srcId="{5B9A5431-F73B-436A-8A4F-8D5093FA5AE2}" destId="{D1B019FD-C79A-431F-ABF0-195EA417FB3C}" srcOrd="0" destOrd="0" presId="urn:microsoft.com/office/officeart/2018/5/layout/IconCircleLabelList"/>
    <dgm:cxn modelId="{581C0117-3F93-4398-9DD4-77FBB2D4EB5B}" type="presParOf" srcId="{5B9A5431-F73B-436A-8A4F-8D5093FA5AE2}" destId="{DC65E5C1-C857-4E21-AD83-6A33392C2058}" srcOrd="1" destOrd="0" presId="urn:microsoft.com/office/officeart/2018/5/layout/IconCircleLabelList"/>
    <dgm:cxn modelId="{C9DB4773-689B-4D88-B90C-6FDCDBB21E2A}" type="presParOf" srcId="{5B9A5431-F73B-436A-8A4F-8D5093FA5AE2}" destId="{B67A776B-EE69-4F92-81F6-09E0AB8A8F47}" srcOrd="2" destOrd="0" presId="urn:microsoft.com/office/officeart/2018/5/layout/IconCircleLabelList"/>
    <dgm:cxn modelId="{E53ADBC5-8AA7-4627-A872-3BBC044A5B2B}" type="presParOf" srcId="{5B9A5431-F73B-436A-8A4F-8D5093FA5AE2}" destId="{BCBAF87E-7D9F-4E18-88D8-7A639A9C755C}" srcOrd="3" destOrd="0" presId="urn:microsoft.com/office/officeart/2018/5/layout/IconCircleLabelList"/>
    <dgm:cxn modelId="{E8B676B4-7196-4563-936D-2E2742FAE257}" type="presParOf" srcId="{DA2F24B3-ED1C-4A96-8429-212E62619103}" destId="{0F5DF50F-EC0D-432D-BB9B-488CAD542538}" srcOrd="5" destOrd="0" presId="urn:microsoft.com/office/officeart/2018/5/layout/IconCircleLabelList"/>
    <dgm:cxn modelId="{22C4C4DD-2D16-45EB-9364-E7FE51603581}" type="presParOf" srcId="{DA2F24B3-ED1C-4A96-8429-212E62619103}" destId="{F8D4369B-D481-4A3D-B487-C16CCB31D796}" srcOrd="6" destOrd="0" presId="urn:microsoft.com/office/officeart/2018/5/layout/IconCircleLabelList"/>
    <dgm:cxn modelId="{1765A580-64CE-45E3-9E22-39363A1FCD00}" type="presParOf" srcId="{F8D4369B-D481-4A3D-B487-C16CCB31D796}" destId="{2941328B-0317-4D79-AFDD-3358088916FD}" srcOrd="0" destOrd="0" presId="urn:microsoft.com/office/officeart/2018/5/layout/IconCircleLabelList"/>
    <dgm:cxn modelId="{1BD979CE-54C9-48ED-9B0C-C2DBC704B8AD}" type="presParOf" srcId="{F8D4369B-D481-4A3D-B487-C16CCB31D796}" destId="{B1BC9C34-B560-40E3-BFBF-D82E8227F73F}" srcOrd="1" destOrd="0" presId="urn:microsoft.com/office/officeart/2018/5/layout/IconCircleLabelList"/>
    <dgm:cxn modelId="{E581EF01-874E-47CE-BB5B-61FBB2AF5016}" type="presParOf" srcId="{F8D4369B-D481-4A3D-B487-C16CCB31D796}" destId="{88015D6B-AF00-4BBA-B419-A15BAD5471A9}" srcOrd="2" destOrd="0" presId="urn:microsoft.com/office/officeart/2018/5/layout/IconCircleLabelList"/>
    <dgm:cxn modelId="{8546D7C0-4F9E-4976-9B8F-50537B2FA8CF}" type="presParOf" srcId="{F8D4369B-D481-4A3D-B487-C16CCB31D796}" destId="{0FB897BC-F327-4828-B977-936C83A97291}" srcOrd="3" destOrd="0" presId="urn:microsoft.com/office/officeart/2018/5/layout/IconCircleLabelList"/>
    <dgm:cxn modelId="{A3CD47BD-0A7C-4A45-B14E-F55ABBB9F292}" type="presParOf" srcId="{DA2F24B3-ED1C-4A96-8429-212E62619103}" destId="{709A2607-BDDA-4050-890C-90837A3F1A7E}" srcOrd="7" destOrd="0" presId="urn:microsoft.com/office/officeart/2018/5/layout/IconCircleLabelList"/>
    <dgm:cxn modelId="{3A2B379A-CD3C-45DC-BE70-565FF94C8E0F}" type="presParOf" srcId="{DA2F24B3-ED1C-4A96-8429-212E62619103}" destId="{6F5CAA97-DC01-4844-862E-3BC7A8056C26}" srcOrd="8" destOrd="0" presId="urn:microsoft.com/office/officeart/2018/5/layout/IconCircleLabelList"/>
    <dgm:cxn modelId="{AD3A6997-7256-40FA-BE43-D613243A51E9}" type="presParOf" srcId="{6F5CAA97-DC01-4844-862E-3BC7A8056C26}" destId="{AE0B8557-9376-4FEB-BF10-F09E6D4EEA1B}" srcOrd="0" destOrd="0" presId="urn:microsoft.com/office/officeart/2018/5/layout/IconCircleLabelList"/>
    <dgm:cxn modelId="{60D0A9F4-97D7-44A1-AEDF-44400F15391F}" type="presParOf" srcId="{6F5CAA97-DC01-4844-862E-3BC7A8056C26}" destId="{B3BBC88C-2F2E-4815-8A83-7379F4F33E26}" srcOrd="1" destOrd="0" presId="urn:microsoft.com/office/officeart/2018/5/layout/IconCircleLabelList"/>
    <dgm:cxn modelId="{F8736ECF-433D-49A1-B5B3-27968354FC0B}" type="presParOf" srcId="{6F5CAA97-DC01-4844-862E-3BC7A8056C26}" destId="{0CFFB063-A3A1-4174-8C7E-3F27B5932423}" srcOrd="2" destOrd="0" presId="urn:microsoft.com/office/officeart/2018/5/layout/IconCircleLabelList"/>
    <dgm:cxn modelId="{3414FFA0-1552-418F-90D8-0C196BB21FA0}" type="presParOf" srcId="{6F5CAA97-DC01-4844-862E-3BC7A8056C26}" destId="{C6FDF7D7-9437-419A-B5B2-F600F122C0E4}" srcOrd="3" destOrd="0" presId="urn:microsoft.com/office/officeart/2018/5/layout/IconCircleLabelList"/>
    <dgm:cxn modelId="{0B7AA64E-4B84-4252-AE82-92AF213266CF}" type="presParOf" srcId="{DA2F24B3-ED1C-4A96-8429-212E62619103}" destId="{0BF1890A-D8A7-4E5D-B114-5B0714B7EF7A}" srcOrd="9" destOrd="0" presId="urn:microsoft.com/office/officeart/2018/5/layout/IconCircleLabelList"/>
    <dgm:cxn modelId="{28AA1EA2-2130-4E9A-AAF5-7758ADC9F3AE}" type="presParOf" srcId="{DA2F24B3-ED1C-4A96-8429-212E62619103}" destId="{F0A3D921-7D89-4FDF-BBA6-B3A7A39F8232}" srcOrd="10" destOrd="0" presId="urn:microsoft.com/office/officeart/2018/5/layout/IconCircleLabelList"/>
    <dgm:cxn modelId="{FC36ECE3-8D04-42AA-861F-C1F17778B2F5}" type="presParOf" srcId="{F0A3D921-7D89-4FDF-BBA6-B3A7A39F8232}" destId="{6BFC9394-BEDA-4BFD-8E7B-187BEDB5B0EA}" srcOrd="0" destOrd="0" presId="urn:microsoft.com/office/officeart/2018/5/layout/IconCircleLabelList"/>
    <dgm:cxn modelId="{623E25D7-DB73-4A77-A86B-05F6D7E2A6CF}" type="presParOf" srcId="{F0A3D921-7D89-4FDF-BBA6-B3A7A39F8232}" destId="{14B045EF-E61B-4F1B-B5C8-00F0D36577CA}" srcOrd="1" destOrd="0" presId="urn:microsoft.com/office/officeart/2018/5/layout/IconCircleLabelList"/>
    <dgm:cxn modelId="{34254026-4143-49C5-8E89-2000332CBCA4}" type="presParOf" srcId="{F0A3D921-7D89-4FDF-BBA6-B3A7A39F8232}" destId="{9B17EBD6-AB30-4809-9593-45EC24A9BC12}" srcOrd="2" destOrd="0" presId="urn:microsoft.com/office/officeart/2018/5/layout/IconCircleLabelList"/>
    <dgm:cxn modelId="{64397C01-38AD-4FE3-A6C9-5D26EB5141BF}" type="presParOf" srcId="{F0A3D921-7D89-4FDF-BBA6-B3A7A39F8232}" destId="{7F51748B-D399-493D-BE1D-F3C54A23693B}" srcOrd="3" destOrd="0" presId="urn:microsoft.com/office/officeart/2018/5/layout/IconCircleLabelList"/>
    <dgm:cxn modelId="{DBE29C1B-40D0-40E1-A509-BEA794A7639D}" type="presParOf" srcId="{DA2F24B3-ED1C-4A96-8429-212E62619103}" destId="{DF1CB9EC-F2B4-4692-9C99-6627ECEDAF3B}" srcOrd="11" destOrd="0" presId="urn:microsoft.com/office/officeart/2018/5/layout/IconCircleLabelList"/>
    <dgm:cxn modelId="{438FB17C-865A-4E3E-BC15-433D5F28C127}" type="presParOf" srcId="{DA2F24B3-ED1C-4A96-8429-212E62619103}" destId="{37CFC36E-3F87-478D-B1D9-3D27BDD13F95}" srcOrd="12" destOrd="0" presId="urn:microsoft.com/office/officeart/2018/5/layout/IconCircleLabelList"/>
    <dgm:cxn modelId="{759630AC-03A8-4F1F-9614-C0E8E7203CFD}" type="presParOf" srcId="{37CFC36E-3F87-478D-B1D9-3D27BDD13F95}" destId="{93E93B83-BAB3-482A-9AC3-2703B82DFF2C}" srcOrd="0" destOrd="0" presId="urn:microsoft.com/office/officeart/2018/5/layout/IconCircleLabelList"/>
    <dgm:cxn modelId="{BA07F8D8-52E3-49F2-A500-E85F46C95B04}" type="presParOf" srcId="{37CFC36E-3F87-478D-B1D9-3D27BDD13F95}" destId="{D4C725EE-5C7A-4572-8B14-05B5340D0F04}" srcOrd="1" destOrd="0" presId="urn:microsoft.com/office/officeart/2018/5/layout/IconCircleLabelList"/>
    <dgm:cxn modelId="{305B382F-E62C-43E2-AE3C-8316C55732BE}" type="presParOf" srcId="{37CFC36E-3F87-478D-B1D9-3D27BDD13F95}" destId="{8F0629E7-7F56-4DD6-9C6F-EE5867813127}" srcOrd="2" destOrd="0" presId="urn:microsoft.com/office/officeart/2018/5/layout/IconCircleLabelList"/>
    <dgm:cxn modelId="{41106459-5A6D-410E-B143-CB58F359BEFE}" type="presParOf" srcId="{37CFC36E-3F87-478D-B1D9-3D27BDD13F95}" destId="{F5D15EA8-85B4-4B1B-A0B5-EB22B4D64226}"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EE6C1F2-42B7-43BB-B213-E88A1B8600DB}"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EE802EB7-E8CA-4146-951D-641FD805269B}">
      <dgm:prSet/>
      <dgm:spPr/>
      <dgm:t>
        <a:bodyPr/>
        <a:lstStyle/>
        <a:p>
          <a:r>
            <a:rPr lang="en-US"/>
            <a:t>At the beginning of the Interview – GREET</a:t>
          </a:r>
        </a:p>
      </dgm:t>
    </dgm:pt>
    <dgm:pt modelId="{84D64A7B-1051-4025-9862-F22A99917611}" type="parTrans" cxnId="{2998EF39-3A1D-4777-8985-67D4578A08BB}">
      <dgm:prSet/>
      <dgm:spPr/>
      <dgm:t>
        <a:bodyPr/>
        <a:lstStyle/>
        <a:p>
          <a:endParaRPr lang="en-US"/>
        </a:p>
      </dgm:t>
    </dgm:pt>
    <dgm:pt modelId="{C8E4E9D1-A98E-44E9-95B5-383BABF4E776}" type="sibTrans" cxnId="{2998EF39-3A1D-4777-8985-67D4578A08BB}">
      <dgm:prSet/>
      <dgm:spPr/>
      <dgm:t>
        <a:bodyPr/>
        <a:lstStyle/>
        <a:p>
          <a:endParaRPr lang="en-US"/>
        </a:p>
      </dgm:t>
    </dgm:pt>
    <dgm:pt modelId="{D603A47F-4B0E-488B-AC64-37A0ED5559E9}">
      <dgm:prSet/>
      <dgm:spPr/>
      <dgm:t>
        <a:bodyPr/>
        <a:lstStyle/>
        <a:p>
          <a:r>
            <a:rPr lang="en-US"/>
            <a:t>At the end of the interview – THANK</a:t>
          </a:r>
        </a:p>
      </dgm:t>
    </dgm:pt>
    <dgm:pt modelId="{C584E2BE-D45D-4B72-8E45-F65B64DAD455}" type="parTrans" cxnId="{5AC03FBE-6394-412C-9C4A-0339DBF2BCEB}">
      <dgm:prSet/>
      <dgm:spPr/>
      <dgm:t>
        <a:bodyPr/>
        <a:lstStyle/>
        <a:p>
          <a:endParaRPr lang="en-US"/>
        </a:p>
      </dgm:t>
    </dgm:pt>
    <dgm:pt modelId="{4A262452-276F-4B4E-8E59-68A913F99D5D}" type="sibTrans" cxnId="{5AC03FBE-6394-412C-9C4A-0339DBF2BCEB}">
      <dgm:prSet/>
      <dgm:spPr/>
      <dgm:t>
        <a:bodyPr/>
        <a:lstStyle/>
        <a:p>
          <a:endParaRPr lang="en-US"/>
        </a:p>
      </dgm:t>
    </dgm:pt>
    <dgm:pt modelId="{5459B524-54DE-4AFA-B94A-3B33D3812149}">
      <dgm:prSet/>
      <dgm:spPr/>
      <dgm:t>
        <a:bodyPr/>
        <a:lstStyle/>
        <a:p>
          <a:r>
            <a:rPr lang="en-US"/>
            <a:t>LISTEN before answering</a:t>
          </a:r>
        </a:p>
      </dgm:t>
    </dgm:pt>
    <dgm:pt modelId="{5DB732AA-F584-4F56-B6C9-CB17FCC04239}" type="parTrans" cxnId="{06A72E79-E41A-49C5-BD4C-A43FEB79AF6D}">
      <dgm:prSet/>
      <dgm:spPr/>
      <dgm:t>
        <a:bodyPr/>
        <a:lstStyle/>
        <a:p>
          <a:endParaRPr lang="en-US"/>
        </a:p>
      </dgm:t>
    </dgm:pt>
    <dgm:pt modelId="{09A1FD83-15C8-4DCA-8341-2A05B5D2DD87}" type="sibTrans" cxnId="{06A72E79-E41A-49C5-BD4C-A43FEB79AF6D}">
      <dgm:prSet/>
      <dgm:spPr/>
      <dgm:t>
        <a:bodyPr/>
        <a:lstStyle/>
        <a:p>
          <a:endParaRPr lang="en-US"/>
        </a:p>
      </dgm:t>
    </dgm:pt>
    <dgm:pt modelId="{9457238D-6DAB-4D5D-82ED-A79A696ABFFC}">
      <dgm:prSet/>
      <dgm:spPr/>
      <dgm:t>
        <a:bodyPr/>
        <a:lstStyle/>
        <a:p>
          <a:r>
            <a:rPr lang="en-US"/>
            <a:t>Know when to stop answering</a:t>
          </a:r>
        </a:p>
      </dgm:t>
    </dgm:pt>
    <dgm:pt modelId="{BAF6387B-43C2-4880-99F1-B07B3E13A7CC}" type="parTrans" cxnId="{9B655C03-7A5B-459E-80EA-B06A2FDFFDED}">
      <dgm:prSet/>
      <dgm:spPr/>
      <dgm:t>
        <a:bodyPr/>
        <a:lstStyle/>
        <a:p>
          <a:endParaRPr lang="en-US"/>
        </a:p>
      </dgm:t>
    </dgm:pt>
    <dgm:pt modelId="{650C94B9-33CD-41A5-91D6-55E4D0EA4147}" type="sibTrans" cxnId="{9B655C03-7A5B-459E-80EA-B06A2FDFFDED}">
      <dgm:prSet/>
      <dgm:spPr/>
      <dgm:t>
        <a:bodyPr/>
        <a:lstStyle/>
        <a:p>
          <a:endParaRPr lang="en-US"/>
        </a:p>
      </dgm:t>
    </dgm:pt>
    <dgm:pt modelId="{C3169A33-058B-4D66-9AEC-398B08FF671B}">
      <dgm:prSet/>
      <dgm:spPr/>
      <dgm:t>
        <a:bodyPr/>
        <a:lstStyle/>
        <a:p>
          <a:r>
            <a:rPr lang="en-US"/>
            <a:t>Focus on your accomplishments – </a:t>
          </a:r>
          <a:r>
            <a:rPr lang="en-US" b="1" u="sng"/>
            <a:t>U</a:t>
          </a:r>
          <a:r>
            <a:rPr lang="en-US"/>
            <a:t>nique </a:t>
          </a:r>
          <a:r>
            <a:rPr lang="en-US" b="1" u="sng"/>
            <a:t>S</a:t>
          </a:r>
          <a:r>
            <a:rPr lang="en-US"/>
            <a:t>elling </a:t>
          </a:r>
          <a:r>
            <a:rPr lang="en-US" b="1" u="sng"/>
            <a:t>P</a:t>
          </a:r>
          <a:r>
            <a:rPr lang="en-US"/>
            <a:t>oints (What makes you stand out from other candidates)</a:t>
          </a:r>
        </a:p>
      </dgm:t>
    </dgm:pt>
    <dgm:pt modelId="{C6BA11F5-07F7-4979-A093-8D19966F40D4}" type="parTrans" cxnId="{9BD55FCA-A2FF-49A3-9B95-9D8357D8270B}">
      <dgm:prSet/>
      <dgm:spPr/>
      <dgm:t>
        <a:bodyPr/>
        <a:lstStyle/>
        <a:p>
          <a:endParaRPr lang="en-US"/>
        </a:p>
      </dgm:t>
    </dgm:pt>
    <dgm:pt modelId="{2E8C7427-3C99-4EDF-A891-B8FC17BC83AB}" type="sibTrans" cxnId="{9BD55FCA-A2FF-49A3-9B95-9D8357D8270B}">
      <dgm:prSet/>
      <dgm:spPr/>
      <dgm:t>
        <a:bodyPr/>
        <a:lstStyle/>
        <a:p>
          <a:endParaRPr lang="en-US"/>
        </a:p>
      </dgm:t>
    </dgm:pt>
    <dgm:pt modelId="{E082F6F9-68E3-4376-ACE7-8525BFF3B9E3}">
      <dgm:prSet/>
      <dgm:spPr/>
      <dgm:t>
        <a:bodyPr/>
        <a:lstStyle/>
        <a:p>
          <a:r>
            <a:rPr lang="en-US"/>
            <a:t>Stay cool</a:t>
          </a:r>
        </a:p>
      </dgm:t>
    </dgm:pt>
    <dgm:pt modelId="{5803360E-EB95-4ADE-B58E-B16523D344DD}" type="parTrans" cxnId="{DA508ECE-4FBF-4A0B-A611-F5CAFCFAAE20}">
      <dgm:prSet/>
      <dgm:spPr/>
      <dgm:t>
        <a:bodyPr/>
        <a:lstStyle/>
        <a:p>
          <a:endParaRPr lang="en-US"/>
        </a:p>
      </dgm:t>
    </dgm:pt>
    <dgm:pt modelId="{0E49B589-4407-47BC-B126-4C14E3D4513B}" type="sibTrans" cxnId="{DA508ECE-4FBF-4A0B-A611-F5CAFCFAAE20}">
      <dgm:prSet/>
      <dgm:spPr/>
      <dgm:t>
        <a:bodyPr/>
        <a:lstStyle/>
        <a:p>
          <a:endParaRPr lang="en-US"/>
        </a:p>
      </dgm:t>
    </dgm:pt>
    <dgm:pt modelId="{A13C5E85-4F27-4744-84CC-8F00E70EA705}" type="pres">
      <dgm:prSet presAssocID="{2EE6C1F2-42B7-43BB-B213-E88A1B8600DB}" presName="linear" presStyleCnt="0">
        <dgm:presLayoutVars>
          <dgm:animLvl val="lvl"/>
          <dgm:resizeHandles val="exact"/>
        </dgm:presLayoutVars>
      </dgm:prSet>
      <dgm:spPr/>
    </dgm:pt>
    <dgm:pt modelId="{B67DC423-A628-4911-8418-B6D374BDFD2F}" type="pres">
      <dgm:prSet presAssocID="{EE802EB7-E8CA-4146-951D-641FD805269B}" presName="parentText" presStyleLbl="node1" presStyleIdx="0" presStyleCnt="6">
        <dgm:presLayoutVars>
          <dgm:chMax val="0"/>
          <dgm:bulletEnabled val="1"/>
        </dgm:presLayoutVars>
      </dgm:prSet>
      <dgm:spPr/>
    </dgm:pt>
    <dgm:pt modelId="{E6841B5D-1F1C-43AB-B340-5D98C4EB0294}" type="pres">
      <dgm:prSet presAssocID="{C8E4E9D1-A98E-44E9-95B5-383BABF4E776}" presName="spacer" presStyleCnt="0"/>
      <dgm:spPr/>
    </dgm:pt>
    <dgm:pt modelId="{C57B5DB4-3D36-41A4-B7EC-6410E9B1D657}" type="pres">
      <dgm:prSet presAssocID="{D603A47F-4B0E-488B-AC64-37A0ED5559E9}" presName="parentText" presStyleLbl="node1" presStyleIdx="1" presStyleCnt="6">
        <dgm:presLayoutVars>
          <dgm:chMax val="0"/>
          <dgm:bulletEnabled val="1"/>
        </dgm:presLayoutVars>
      </dgm:prSet>
      <dgm:spPr/>
    </dgm:pt>
    <dgm:pt modelId="{2BDF3F1B-2C99-48D8-8F39-37397B99967C}" type="pres">
      <dgm:prSet presAssocID="{4A262452-276F-4B4E-8E59-68A913F99D5D}" presName="spacer" presStyleCnt="0"/>
      <dgm:spPr/>
    </dgm:pt>
    <dgm:pt modelId="{7947AB1F-E6CA-4410-86BD-6EE460721D43}" type="pres">
      <dgm:prSet presAssocID="{5459B524-54DE-4AFA-B94A-3B33D3812149}" presName="parentText" presStyleLbl="node1" presStyleIdx="2" presStyleCnt="6">
        <dgm:presLayoutVars>
          <dgm:chMax val="0"/>
          <dgm:bulletEnabled val="1"/>
        </dgm:presLayoutVars>
      </dgm:prSet>
      <dgm:spPr/>
    </dgm:pt>
    <dgm:pt modelId="{2B257C87-7A09-4692-80B7-71D0B23DE888}" type="pres">
      <dgm:prSet presAssocID="{09A1FD83-15C8-4DCA-8341-2A05B5D2DD87}" presName="spacer" presStyleCnt="0"/>
      <dgm:spPr/>
    </dgm:pt>
    <dgm:pt modelId="{46DFD001-D549-4EC1-9FE9-942AF55D6FA5}" type="pres">
      <dgm:prSet presAssocID="{9457238D-6DAB-4D5D-82ED-A79A696ABFFC}" presName="parentText" presStyleLbl="node1" presStyleIdx="3" presStyleCnt="6">
        <dgm:presLayoutVars>
          <dgm:chMax val="0"/>
          <dgm:bulletEnabled val="1"/>
        </dgm:presLayoutVars>
      </dgm:prSet>
      <dgm:spPr/>
    </dgm:pt>
    <dgm:pt modelId="{2201C97A-F52B-4B5A-9DF4-EDD223E90738}" type="pres">
      <dgm:prSet presAssocID="{650C94B9-33CD-41A5-91D6-55E4D0EA4147}" presName="spacer" presStyleCnt="0"/>
      <dgm:spPr/>
    </dgm:pt>
    <dgm:pt modelId="{F8BA685A-A9F2-4B64-AF1E-061E22E1F111}" type="pres">
      <dgm:prSet presAssocID="{C3169A33-058B-4D66-9AEC-398B08FF671B}" presName="parentText" presStyleLbl="node1" presStyleIdx="4" presStyleCnt="6">
        <dgm:presLayoutVars>
          <dgm:chMax val="0"/>
          <dgm:bulletEnabled val="1"/>
        </dgm:presLayoutVars>
      </dgm:prSet>
      <dgm:spPr/>
    </dgm:pt>
    <dgm:pt modelId="{08216F80-21AD-4B05-A31C-F1B06B594C4D}" type="pres">
      <dgm:prSet presAssocID="{2E8C7427-3C99-4EDF-A891-B8FC17BC83AB}" presName="spacer" presStyleCnt="0"/>
      <dgm:spPr/>
    </dgm:pt>
    <dgm:pt modelId="{195A9368-2CCE-41C3-ADBB-21880071B159}" type="pres">
      <dgm:prSet presAssocID="{E082F6F9-68E3-4376-ACE7-8525BFF3B9E3}" presName="parentText" presStyleLbl="node1" presStyleIdx="5" presStyleCnt="6">
        <dgm:presLayoutVars>
          <dgm:chMax val="0"/>
          <dgm:bulletEnabled val="1"/>
        </dgm:presLayoutVars>
      </dgm:prSet>
      <dgm:spPr/>
    </dgm:pt>
  </dgm:ptLst>
  <dgm:cxnLst>
    <dgm:cxn modelId="{9B655C03-7A5B-459E-80EA-B06A2FDFFDED}" srcId="{2EE6C1F2-42B7-43BB-B213-E88A1B8600DB}" destId="{9457238D-6DAB-4D5D-82ED-A79A696ABFFC}" srcOrd="3" destOrd="0" parTransId="{BAF6387B-43C2-4880-99F1-B07B3E13A7CC}" sibTransId="{650C94B9-33CD-41A5-91D6-55E4D0EA4147}"/>
    <dgm:cxn modelId="{2998EF39-3A1D-4777-8985-67D4578A08BB}" srcId="{2EE6C1F2-42B7-43BB-B213-E88A1B8600DB}" destId="{EE802EB7-E8CA-4146-951D-641FD805269B}" srcOrd="0" destOrd="0" parTransId="{84D64A7B-1051-4025-9862-F22A99917611}" sibTransId="{C8E4E9D1-A98E-44E9-95B5-383BABF4E776}"/>
    <dgm:cxn modelId="{5E7FF14B-37D0-4D8B-8A00-CE318FC80F8F}" type="presOf" srcId="{C3169A33-058B-4D66-9AEC-398B08FF671B}" destId="{F8BA685A-A9F2-4B64-AF1E-061E22E1F111}" srcOrd="0" destOrd="0" presId="urn:microsoft.com/office/officeart/2005/8/layout/vList2"/>
    <dgm:cxn modelId="{D6D28170-BD30-4E01-B07C-58E6D511980E}" type="presOf" srcId="{2EE6C1F2-42B7-43BB-B213-E88A1B8600DB}" destId="{A13C5E85-4F27-4744-84CC-8F00E70EA705}" srcOrd="0" destOrd="0" presId="urn:microsoft.com/office/officeart/2005/8/layout/vList2"/>
    <dgm:cxn modelId="{06A72E79-E41A-49C5-BD4C-A43FEB79AF6D}" srcId="{2EE6C1F2-42B7-43BB-B213-E88A1B8600DB}" destId="{5459B524-54DE-4AFA-B94A-3B33D3812149}" srcOrd="2" destOrd="0" parTransId="{5DB732AA-F584-4F56-B6C9-CB17FCC04239}" sibTransId="{09A1FD83-15C8-4DCA-8341-2A05B5D2DD87}"/>
    <dgm:cxn modelId="{EAB2F691-21B9-4E9A-B56C-39A9981CC101}" type="presOf" srcId="{5459B524-54DE-4AFA-B94A-3B33D3812149}" destId="{7947AB1F-E6CA-4410-86BD-6EE460721D43}" srcOrd="0" destOrd="0" presId="urn:microsoft.com/office/officeart/2005/8/layout/vList2"/>
    <dgm:cxn modelId="{5AC03FBE-6394-412C-9C4A-0339DBF2BCEB}" srcId="{2EE6C1F2-42B7-43BB-B213-E88A1B8600DB}" destId="{D603A47F-4B0E-488B-AC64-37A0ED5559E9}" srcOrd="1" destOrd="0" parTransId="{C584E2BE-D45D-4B72-8E45-F65B64DAD455}" sibTransId="{4A262452-276F-4B4E-8E59-68A913F99D5D}"/>
    <dgm:cxn modelId="{7A8ACEC2-B1CE-4B92-BFC0-18E809E1CA56}" type="presOf" srcId="{EE802EB7-E8CA-4146-951D-641FD805269B}" destId="{B67DC423-A628-4911-8418-B6D374BDFD2F}" srcOrd="0" destOrd="0" presId="urn:microsoft.com/office/officeart/2005/8/layout/vList2"/>
    <dgm:cxn modelId="{5F5630C5-FD1C-43C1-99B5-7178C1968BD3}" type="presOf" srcId="{D603A47F-4B0E-488B-AC64-37A0ED5559E9}" destId="{C57B5DB4-3D36-41A4-B7EC-6410E9B1D657}" srcOrd="0" destOrd="0" presId="urn:microsoft.com/office/officeart/2005/8/layout/vList2"/>
    <dgm:cxn modelId="{0CC3B7C5-904B-44B2-A488-6374E9EFF93B}" type="presOf" srcId="{9457238D-6DAB-4D5D-82ED-A79A696ABFFC}" destId="{46DFD001-D549-4EC1-9FE9-942AF55D6FA5}" srcOrd="0" destOrd="0" presId="urn:microsoft.com/office/officeart/2005/8/layout/vList2"/>
    <dgm:cxn modelId="{9BD55FCA-A2FF-49A3-9B95-9D8357D8270B}" srcId="{2EE6C1F2-42B7-43BB-B213-E88A1B8600DB}" destId="{C3169A33-058B-4D66-9AEC-398B08FF671B}" srcOrd="4" destOrd="0" parTransId="{C6BA11F5-07F7-4979-A093-8D19966F40D4}" sibTransId="{2E8C7427-3C99-4EDF-A891-B8FC17BC83AB}"/>
    <dgm:cxn modelId="{DA508ECE-4FBF-4A0B-A611-F5CAFCFAAE20}" srcId="{2EE6C1F2-42B7-43BB-B213-E88A1B8600DB}" destId="{E082F6F9-68E3-4376-ACE7-8525BFF3B9E3}" srcOrd="5" destOrd="0" parTransId="{5803360E-EB95-4ADE-B58E-B16523D344DD}" sibTransId="{0E49B589-4407-47BC-B126-4C14E3D4513B}"/>
    <dgm:cxn modelId="{C52F5EE3-905E-4826-9B1A-1891C7BC8681}" type="presOf" srcId="{E082F6F9-68E3-4376-ACE7-8525BFF3B9E3}" destId="{195A9368-2CCE-41C3-ADBB-21880071B159}" srcOrd="0" destOrd="0" presId="urn:microsoft.com/office/officeart/2005/8/layout/vList2"/>
    <dgm:cxn modelId="{9011AD4C-15AD-4EEE-9CC7-F98A3F2C774A}" type="presParOf" srcId="{A13C5E85-4F27-4744-84CC-8F00E70EA705}" destId="{B67DC423-A628-4911-8418-B6D374BDFD2F}" srcOrd="0" destOrd="0" presId="urn:microsoft.com/office/officeart/2005/8/layout/vList2"/>
    <dgm:cxn modelId="{3867C243-8DE2-43D7-93A5-96D9485A63B9}" type="presParOf" srcId="{A13C5E85-4F27-4744-84CC-8F00E70EA705}" destId="{E6841B5D-1F1C-43AB-B340-5D98C4EB0294}" srcOrd="1" destOrd="0" presId="urn:microsoft.com/office/officeart/2005/8/layout/vList2"/>
    <dgm:cxn modelId="{D8F727C8-C6AB-4E9C-AE82-323CBCE3A59A}" type="presParOf" srcId="{A13C5E85-4F27-4744-84CC-8F00E70EA705}" destId="{C57B5DB4-3D36-41A4-B7EC-6410E9B1D657}" srcOrd="2" destOrd="0" presId="urn:microsoft.com/office/officeart/2005/8/layout/vList2"/>
    <dgm:cxn modelId="{7059B72A-D418-485A-ACED-1B8E4741320A}" type="presParOf" srcId="{A13C5E85-4F27-4744-84CC-8F00E70EA705}" destId="{2BDF3F1B-2C99-48D8-8F39-37397B99967C}" srcOrd="3" destOrd="0" presId="urn:microsoft.com/office/officeart/2005/8/layout/vList2"/>
    <dgm:cxn modelId="{937F1D14-7ACF-4BA5-BE77-9C387FA297FD}" type="presParOf" srcId="{A13C5E85-4F27-4744-84CC-8F00E70EA705}" destId="{7947AB1F-E6CA-4410-86BD-6EE460721D43}" srcOrd="4" destOrd="0" presId="urn:microsoft.com/office/officeart/2005/8/layout/vList2"/>
    <dgm:cxn modelId="{BC3C9A0E-4B76-4BD0-8F4D-501955D77744}" type="presParOf" srcId="{A13C5E85-4F27-4744-84CC-8F00E70EA705}" destId="{2B257C87-7A09-4692-80B7-71D0B23DE888}" srcOrd="5" destOrd="0" presId="urn:microsoft.com/office/officeart/2005/8/layout/vList2"/>
    <dgm:cxn modelId="{0ACFC258-7F3A-4A30-9DEF-FCB040665B90}" type="presParOf" srcId="{A13C5E85-4F27-4744-84CC-8F00E70EA705}" destId="{46DFD001-D549-4EC1-9FE9-942AF55D6FA5}" srcOrd="6" destOrd="0" presId="urn:microsoft.com/office/officeart/2005/8/layout/vList2"/>
    <dgm:cxn modelId="{7ECCBA8D-6ADA-4461-AF27-20CC994C6D00}" type="presParOf" srcId="{A13C5E85-4F27-4744-84CC-8F00E70EA705}" destId="{2201C97A-F52B-4B5A-9DF4-EDD223E90738}" srcOrd="7" destOrd="0" presId="urn:microsoft.com/office/officeart/2005/8/layout/vList2"/>
    <dgm:cxn modelId="{5E108D28-1C7C-4426-A93F-25A8827AFAE2}" type="presParOf" srcId="{A13C5E85-4F27-4744-84CC-8F00E70EA705}" destId="{F8BA685A-A9F2-4B64-AF1E-061E22E1F111}" srcOrd="8" destOrd="0" presId="urn:microsoft.com/office/officeart/2005/8/layout/vList2"/>
    <dgm:cxn modelId="{FB56F496-0F03-4770-A54B-460659A13830}" type="presParOf" srcId="{A13C5E85-4F27-4744-84CC-8F00E70EA705}" destId="{08216F80-21AD-4B05-A31C-F1B06B594C4D}" srcOrd="9" destOrd="0" presId="urn:microsoft.com/office/officeart/2005/8/layout/vList2"/>
    <dgm:cxn modelId="{B93DC42A-3A4B-49B9-A801-2702190122BA}" type="presParOf" srcId="{A13C5E85-4F27-4744-84CC-8F00E70EA705}" destId="{195A9368-2CCE-41C3-ADBB-21880071B159}"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4FA11B7-075C-42A9-B4FE-BB7668F7536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C7D1FA3-4D2C-4209-A9D6-BFE718D6C50A}">
      <dgm:prSet/>
      <dgm:spPr/>
      <dgm:t>
        <a:bodyPr/>
        <a:lstStyle/>
        <a:p>
          <a:pPr>
            <a:defRPr cap="all"/>
          </a:pPr>
          <a:r>
            <a:rPr lang="en-US" b="1"/>
            <a:t>Tell me about yourself?</a:t>
          </a:r>
          <a:endParaRPr lang="en-US"/>
        </a:p>
      </dgm:t>
    </dgm:pt>
    <dgm:pt modelId="{BC4342F7-D136-4800-BA34-1DEBF84C67FC}" type="parTrans" cxnId="{A8DC6B0F-A876-4CDB-8730-0DB5D96CC4D6}">
      <dgm:prSet/>
      <dgm:spPr/>
      <dgm:t>
        <a:bodyPr/>
        <a:lstStyle/>
        <a:p>
          <a:endParaRPr lang="en-US"/>
        </a:p>
      </dgm:t>
    </dgm:pt>
    <dgm:pt modelId="{2935A34E-0188-48C0-8457-08907450684B}" type="sibTrans" cxnId="{A8DC6B0F-A876-4CDB-8730-0DB5D96CC4D6}">
      <dgm:prSet/>
      <dgm:spPr/>
      <dgm:t>
        <a:bodyPr/>
        <a:lstStyle/>
        <a:p>
          <a:endParaRPr lang="en-US"/>
        </a:p>
      </dgm:t>
    </dgm:pt>
    <dgm:pt modelId="{C0392F5C-7306-4E3F-B7D6-EE8577F3FEAD}">
      <dgm:prSet/>
      <dgm:spPr/>
      <dgm:t>
        <a:bodyPr/>
        <a:lstStyle/>
        <a:p>
          <a:pPr>
            <a:defRPr cap="all"/>
          </a:pPr>
          <a:r>
            <a:rPr lang="en-US"/>
            <a:t>What experience you have that is related to this job?</a:t>
          </a:r>
        </a:p>
      </dgm:t>
    </dgm:pt>
    <dgm:pt modelId="{9ADE988A-211D-42DC-8DF5-86ADD8BD7B6E}" type="parTrans" cxnId="{17EF5B87-8743-42CE-9B0A-860DC48025A9}">
      <dgm:prSet/>
      <dgm:spPr/>
      <dgm:t>
        <a:bodyPr/>
        <a:lstStyle/>
        <a:p>
          <a:endParaRPr lang="en-US"/>
        </a:p>
      </dgm:t>
    </dgm:pt>
    <dgm:pt modelId="{EB39735A-E8CF-4BE3-8E8D-36E338DCBA28}" type="sibTrans" cxnId="{17EF5B87-8743-42CE-9B0A-860DC48025A9}">
      <dgm:prSet/>
      <dgm:spPr/>
      <dgm:t>
        <a:bodyPr/>
        <a:lstStyle/>
        <a:p>
          <a:endParaRPr lang="en-US"/>
        </a:p>
      </dgm:t>
    </dgm:pt>
    <dgm:pt modelId="{FAA70951-AAFE-4803-B6FE-B0396734E81E}">
      <dgm:prSet/>
      <dgm:spPr/>
      <dgm:t>
        <a:bodyPr/>
        <a:lstStyle/>
        <a:p>
          <a:pPr>
            <a:defRPr cap="all"/>
          </a:pPr>
          <a:r>
            <a:rPr lang="en-US"/>
            <a:t>What skills do you have that make you a suitable candidate?</a:t>
          </a:r>
        </a:p>
      </dgm:t>
    </dgm:pt>
    <dgm:pt modelId="{87F1DA00-C9EE-45F7-843F-4905FCE41175}" type="parTrans" cxnId="{F1F0AD34-7EAA-4F15-BB89-AEE2B74214D5}">
      <dgm:prSet/>
      <dgm:spPr/>
      <dgm:t>
        <a:bodyPr/>
        <a:lstStyle/>
        <a:p>
          <a:endParaRPr lang="en-US"/>
        </a:p>
      </dgm:t>
    </dgm:pt>
    <dgm:pt modelId="{E293C36F-E71F-4C19-8753-C18CC530D326}" type="sibTrans" cxnId="{F1F0AD34-7EAA-4F15-BB89-AEE2B74214D5}">
      <dgm:prSet/>
      <dgm:spPr/>
      <dgm:t>
        <a:bodyPr/>
        <a:lstStyle/>
        <a:p>
          <a:endParaRPr lang="en-US"/>
        </a:p>
      </dgm:t>
    </dgm:pt>
    <dgm:pt modelId="{3210969A-BA4B-45DF-A0BE-5A3A50CE44D8}">
      <dgm:prSet/>
      <dgm:spPr/>
      <dgm:t>
        <a:bodyPr/>
        <a:lstStyle/>
        <a:p>
          <a:pPr>
            <a:defRPr cap="all"/>
          </a:pPr>
          <a:r>
            <a:rPr lang="en-US"/>
            <a:t>What problems have you encountered in past jobs or other areas of life and how did you overcome them? </a:t>
          </a:r>
        </a:p>
      </dgm:t>
    </dgm:pt>
    <dgm:pt modelId="{86A85AA4-A207-4379-AF37-87B859DA709F}" type="parTrans" cxnId="{88DFE522-D3E0-48B2-A658-2E9EA3F1C55A}">
      <dgm:prSet/>
      <dgm:spPr/>
      <dgm:t>
        <a:bodyPr/>
        <a:lstStyle/>
        <a:p>
          <a:endParaRPr lang="en-US"/>
        </a:p>
      </dgm:t>
    </dgm:pt>
    <dgm:pt modelId="{7644D487-79B0-43EC-ABD4-FCE0731C994F}" type="sibTrans" cxnId="{88DFE522-D3E0-48B2-A658-2E9EA3F1C55A}">
      <dgm:prSet/>
      <dgm:spPr/>
      <dgm:t>
        <a:bodyPr/>
        <a:lstStyle/>
        <a:p>
          <a:endParaRPr lang="en-US"/>
        </a:p>
      </dgm:t>
    </dgm:pt>
    <dgm:pt modelId="{D2A279AD-2575-4C4C-9848-50CBBF585310}">
      <dgm:prSet/>
      <dgm:spPr/>
      <dgm:t>
        <a:bodyPr/>
        <a:lstStyle/>
        <a:p>
          <a:pPr>
            <a:defRPr cap="all"/>
          </a:pPr>
          <a:r>
            <a:rPr lang="en-US"/>
            <a:t>Tell me about a situation when you have contributed to a team’s success?</a:t>
          </a:r>
        </a:p>
      </dgm:t>
    </dgm:pt>
    <dgm:pt modelId="{9AAF2F74-3DCB-477D-A90F-7607E4237742}" type="parTrans" cxnId="{2FA81304-F364-442E-810C-4302A1BB8872}">
      <dgm:prSet/>
      <dgm:spPr/>
      <dgm:t>
        <a:bodyPr/>
        <a:lstStyle/>
        <a:p>
          <a:endParaRPr lang="en-US"/>
        </a:p>
      </dgm:t>
    </dgm:pt>
    <dgm:pt modelId="{9D117A99-660E-458B-953E-082F026736EE}" type="sibTrans" cxnId="{2FA81304-F364-442E-810C-4302A1BB8872}">
      <dgm:prSet/>
      <dgm:spPr/>
      <dgm:t>
        <a:bodyPr/>
        <a:lstStyle/>
        <a:p>
          <a:endParaRPr lang="en-US"/>
        </a:p>
      </dgm:t>
    </dgm:pt>
    <dgm:pt modelId="{3F5DC4E7-A949-4C0C-B384-9851A8F8E2E7}">
      <dgm:prSet/>
      <dgm:spPr/>
      <dgm:t>
        <a:bodyPr/>
        <a:lstStyle/>
        <a:p>
          <a:pPr>
            <a:defRPr cap="all"/>
          </a:pPr>
          <a:r>
            <a:rPr lang="en-US"/>
            <a:t>How do you see yourself progressing in the next five years?</a:t>
          </a:r>
        </a:p>
      </dgm:t>
    </dgm:pt>
    <dgm:pt modelId="{EF8C4E91-D9C0-48AB-A9B8-78DA52D1ABB7}" type="parTrans" cxnId="{1B446206-674B-41AC-9A11-4191AB5CAE52}">
      <dgm:prSet/>
      <dgm:spPr/>
      <dgm:t>
        <a:bodyPr/>
        <a:lstStyle/>
        <a:p>
          <a:endParaRPr lang="en-US"/>
        </a:p>
      </dgm:t>
    </dgm:pt>
    <dgm:pt modelId="{CC629537-46AF-4C86-9E73-91FEA232BA22}" type="sibTrans" cxnId="{1B446206-674B-41AC-9A11-4191AB5CAE52}">
      <dgm:prSet/>
      <dgm:spPr/>
      <dgm:t>
        <a:bodyPr/>
        <a:lstStyle/>
        <a:p>
          <a:endParaRPr lang="en-US"/>
        </a:p>
      </dgm:t>
    </dgm:pt>
    <dgm:pt modelId="{CB184559-4DFF-4457-8A6F-C22B5BC78A9D}">
      <dgm:prSet/>
      <dgm:spPr/>
      <dgm:t>
        <a:bodyPr/>
        <a:lstStyle/>
        <a:p>
          <a:pPr>
            <a:defRPr cap="all"/>
          </a:pPr>
          <a:r>
            <a:rPr lang="en-US" b="1"/>
            <a:t>Do you have any Questions for Us?</a:t>
          </a:r>
          <a:endParaRPr lang="en-US"/>
        </a:p>
      </dgm:t>
    </dgm:pt>
    <dgm:pt modelId="{36422634-C8A0-4A3D-BFBD-51B98F503DE0}" type="parTrans" cxnId="{0237E81A-E845-4B74-AB46-7C20502B88F1}">
      <dgm:prSet/>
      <dgm:spPr/>
      <dgm:t>
        <a:bodyPr/>
        <a:lstStyle/>
        <a:p>
          <a:endParaRPr lang="en-US"/>
        </a:p>
      </dgm:t>
    </dgm:pt>
    <dgm:pt modelId="{D2080326-A25B-4F2C-972E-7B9A5076B85F}" type="sibTrans" cxnId="{0237E81A-E845-4B74-AB46-7C20502B88F1}">
      <dgm:prSet/>
      <dgm:spPr/>
      <dgm:t>
        <a:bodyPr/>
        <a:lstStyle/>
        <a:p>
          <a:endParaRPr lang="en-US"/>
        </a:p>
      </dgm:t>
    </dgm:pt>
    <dgm:pt modelId="{891D50D7-2487-4CFE-8946-9A2B9636CBB8}" type="pres">
      <dgm:prSet presAssocID="{14FA11B7-075C-42A9-B4FE-BB7668F7536A}" presName="root" presStyleCnt="0">
        <dgm:presLayoutVars>
          <dgm:dir/>
          <dgm:resizeHandles val="exact"/>
        </dgm:presLayoutVars>
      </dgm:prSet>
      <dgm:spPr/>
    </dgm:pt>
    <dgm:pt modelId="{893D3262-73F9-4DCA-B976-AFDEBE6C73FF}" type="pres">
      <dgm:prSet presAssocID="{AC7D1FA3-4D2C-4209-A9D6-BFE718D6C50A}" presName="compNode" presStyleCnt="0"/>
      <dgm:spPr/>
    </dgm:pt>
    <dgm:pt modelId="{0776EDA2-39CD-45B7-92B9-A114943342D5}" type="pres">
      <dgm:prSet presAssocID="{AC7D1FA3-4D2C-4209-A9D6-BFE718D6C50A}" presName="iconBgRect" presStyleLbl="bgShp" presStyleIdx="0" presStyleCnt="7"/>
      <dgm:spPr>
        <a:prstGeom prst="round2DiagRect">
          <a:avLst>
            <a:gd name="adj1" fmla="val 29727"/>
            <a:gd name="adj2" fmla="val 0"/>
          </a:avLst>
        </a:prstGeom>
      </dgm:spPr>
    </dgm:pt>
    <dgm:pt modelId="{D9CD3E36-C208-402F-B011-AC669548CF13}" type="pres">
      <dgm:prSet presAssocID="{AC7D1FA3-4D2C-4209-A9D6-BFE718D6C50A}"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btitles"/>
        </a:ext>
      </dgm:extLst>
    </dgm:pt>
    <dgm:pt modelId="{5FDE21C6-E4C7-4C62-B67C-A27670CBECD6}" type="pres">
      <dgm:prSet presAssocID="{AC7D1FA3-4D2C-4209-A9D6-BFE718D6C50A}" presName="spaceRect" presStyleCnt="0"/>
      <dgm:spPr/>
    </dgm:pt>
    <dgm:pt modelId="{5BF1BED6-2315-4384-AD67-F88822C7A696}" type="pres">
      <dgm:prSet presAssocID="{AC7D1FA3-4D2C-4209-A9D6-BFE718D6C50A}" presName="textRect" presStyleLbl="revTx" presStyleIdx="0" presStyleCnt="7">
        <dgm:presLayoutVars>
          <dgm:chMax val="1"/>
          <dgm:chPref val="1"/>
        </dgm:presLayoutVars>
      </dgm:prSet>
      <dgm:spPr/>
    </dgm:pt>
    <dgm:pt modelId="{585F98CB-9CD6-4DD4-8037-E9C732E301EC}" type="pres">
      <dgm:prSet presAssocID="{2935A34E-0188-48C0-8457-08907450684B}" presName="sibTrans" presStyleCnt="0"/>
      <dgm:spPr/>
    </dgm:pt>
    <dgm:pt modelId="{7FE06138-DDFB-413C-978C-3506BDA208A2}" type="pres">
      <dgm:prSet presAssocID="{C0392F5C-7306-4E3F-B7D6-EE8577F3FEAD}" presName="compNode" presStyleCnt="0"/>
      <dgm:spPr/>
    </dgm:pt>
    <dgm:pt modelId="{EA19EDB8-4096-4D06-8A86-03FAC0CE28E7}" type="pres">
      <dgm:prSet presAssocID="{C0392F5C-7306-4E3F-B7D6-EE8577F3FEAD}" presName="iconBgRect" presStyleLbl="bgShp" presStyleIdx="1" presStyleCnt="7"/>
      <dgm:spPr>
        <a:prstGeom prst="round2DiagRect">
          <a:avLst>
            <a:gd name="adj1" fmla="val 29727"/>
            <a:gd name="adj2" fmla="val 0"/>
          </a:avLst>
        </a:prstGeom>
      </dgm:spPr>
    </dgm:pt>
    <dgm:pt modelId="{09F4D200-009F-4CDC-94C2-358284ED72A7}" type="pres">
      <dgm:prSet presAssocID="{C0392F5C-7306-4E3F-B7D6-EE8577F3FEAD}"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ffice Worker"/>
        </a:ext>
      </dgm:extLst>
    </dgm:pt>
    <dgm:pt modelId="{84F0E4AC-BED7-4391-A415-63ABCE62FAE1}" type="pres">
      <dgm:prSet presAssocID="{C0392F5C-7306-4E3F-B7D6-EE8577F3FEAD}" presName="spaceRect" presStyleCnt="0"/>
      <dgm:spPr/>
    </dgm:pt>
    <dgm:pt modelId="{D3BD6C1B-9142-412B-9FBB-1B8EBCD018D8}" type="pres">
      <dgm:prSet presAssocID="{C0392F5C-7306-4E3F-B7D6-EE8577F3FEAD}" presName="textRect" presStyleLbl="revTx" presStyleIdx="1" presStyleCnt="7">
        <dgm:presLayoutVars>
          <dgm:chMax val="1"/>
          <dgm:chPref val="1"/>
        </dgm:presLayoutVars>
      </dgm:prSet>
      <dgm:spPr/>
    </dgm:pt>
    <dgm:pt modelId="{A4328AE5-00AC-47CD-9E4C-9AFE6A76D3F4}" type="pres">
      <dgm:prSet presAssocID="{EB39735A-E8CF-4BE3-8E8D-36E338DCBA28}" presName="sibTrans" presStyleCnt="0"/>
      <dgm:spPr/>
    </dgm:pt>
    <dgm:pt modelId="{09E7DFFD-FFC9-4DA1-8936-15ECF029B114}" type="pres">
      <dgm:prSet presAssocID="{FAA70951-AAFE-4803-B6FE-B0396734E81E}" presName="compNode" presStyleCnt="0"/>
      <dgm:spPr/>
    </dgm:pt>
    <dgm:pt modelId="{80551DF8-6247-4D0A-8C28-A27752649385}" type="pres">
      <dgm:prSet presAssocID="{FAA70951-AAFE-4803-B6FE-B0396734E81E}" presName="iconBgRect" presStyleLbl="bgShp" presStyleIdx="2" presStyleCnt="7"/>
      <dgm:spPr>
        <a:prstGeom prst="round2DiagRect">
          <a:avLst>
            <a:gd name="adj1" fmla="val 29727"/>
            <a:gd name="adj2" fmla="val 0"/>
          </a:avLst>
        </a:prstGeom>
      </dgm:spPr>
    </dgm:pt>
    <dgm:pt modelId="{ED18B27C-6D1D-4D1F-89FC-B5ACC93B9D89}" type="pres">
      <dgm:prSet presAssocID="{FAA70951-AAFE-4803-B6FE-B0396734E81E}"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iefcase"/>
        </a:ext>
      </dgm:extLst>
    </dgm:pt>
    <dgm:pt modelId="{47642D52-AFBD-4B65-8006-339AE81B663F}" type="pres">
      <dgm:prSet presAssocID="{FAA70951-AAFE-4803-B6FE-B0396734E81E}" presName="spaceRect" presStyleCnt="0"/>
      <dgm:spPr/>
    </dgm:pt>
    <dgm:pt modelId="{BAD482BF-81E4-43F5-A5B8-1EFC4DA18C15}" type="pres">
      <dgm:prSet presAssocID="{FAA70951-AAFE-4803-B6FE-B0396734E81E}" presName="textRect" presStyleLbl="revTx" presStyleIdx="2" presStyleCnt="7">
        <dgm:presLayoutVars>
          <dgm:chMax val="1"/>
          <dgm:chPref val="1"/>
        </dgm:presLayoutVars>
      </dgm:prSet>
      <dgm:spPr/>
    </dgm:pt>
    <dgm:pt modelId="{63FA0D08-43A2-4A99-8FD7-223FA32CEB57}" type="pres">
      <dgm:prSet presAssocID="{E293C36F-E71F-4C19-8753-C18CC530D326}" presName="sibTrans" presStyleCnt="0"/>
      <dgm:spPr/>
    </dgm:pt>
    <dgm:pt modelId="{EB06D906-3E1F-4B7A-BC2E-A09204063705}" type="pres">
      <dgm:prSet presAssocID="{3210969A-BA4B-45DF-A0BE-5A3A50CE44D8}" presName="compNode" presStyleCnt="0"/>
      <dgm:spPr/>
    </dgm:pt>
    <dgm:pt modelId="{846FB213-5894-428E-A42F-D6F37D4F38A2}" type="pres">
      <dgm:prSet presAssocID="{3210969A-BA4B-45DF-A0BE-5A3A50CE44D8}" presName="iconBgRect" presStyleLbl="bgShp" presStyleIdx="3" presStyleCnt="7"/>
      <dgm:spPr>
        <a:prstGeom prst="round2DiagRect">
          <a:avLst>
            <a:gd name="adj1" fmla="val 29727"/>
            <a:gd name="adj2" fmla="val 0"/>
          </a:avLst>
        </a:prstGeom>
      </dgm:spPr>
    </dgm:pt>
    <dgm:pt modelId="{6E520C28-0DA7-48F1-B14C-6192ACEA89C2}" type="pres">
      <dgm:prSet presAssocID="{3210969A-BA4B-45DF-A0BE-5A3A50CE44D8}"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elder"/>
        </a:ext>
      </dgm:extLst>
    </dgm:pt>
    <dgm:pt modelId="{98EA8F70-A323-4414-BB62-6C62BEB864C6}" type="pres">
      <dgm:prSet presAssocID="{3210969A-BA4B-45DF-A0BE-5A3A50CE44D8}" presName="spaceRect" presStyleCnt="0"/>
      <dgm:spPr/>
    </dgm:pt>
    <dgm:pt modelId="{9F0A53CA-BC97-44AA-BFBB-360C35B3B5F1}" type="pres">
      <dgm:prSet presAssocID="{3210969A-BA4B-45DF-A0BE-5A3A50CE44D8}" presName="textRect" presStyleLbl="revTx" presStyleIdx="3" presStyleCnt="7">
        <dgm:presLayoutVars>
          <dgm:chMax val="1"/>
          <dgm:chPref val="1"/>
        </dgm:presLayoutVars>
      </dgm:prSet>
      <dgm:spPr/>
    </dgm:pt>
    <dgm:pt modelId="{D83DE0CA-B181-4942-9C26-8A2BC2AD92CB}" type="pres">
      <dgm:prSet presAssocID="{7644D487-79B0-43EC-ABD4-FCE0731C994F}" presName="sibTrans" presStyleCnt="0"/>
      <dgm:spPr/>
    </dgm:pt>
    <dgm:pt modelId="{DF7C1778-24F1-4110-81A5-7E7B7A36560F}" type="pres">
      <dgm:prSet presAssocID="{D2A279AD-2575-4C4C-9848-50CBBF585310}" presName="compNode" presStyleCnt="0"/>
      <dgm:spPr/>
    </dgm:pt>
    <dgm:pt modelId="{4560AA54-AB53-4EAB-8D84-D1CFA1D3EB3E}" type="pres">
      <dgm:prSet presAssocID="{D2A279AD-2575-4C4C-9848-50CBBF585310}" presName="iconBgRect" presStyleLbl="bgShp" presStyleIdx="4" presStyleCnt="7"/>
      <dgm:spPr>
        <a:prstGeom prst="round2DiagRect">
          <a:avLst>
            <a:gd name="adj1" fmla="val 29727"/>
            <a:gd name="adj2" fmla="val 0"/>
          </a:avLst>
        </a:prstGeom>
      </dgm:spPr>
    </dgm:pt>
    <dgm:pt modelId="{1F476A7C-800E-475B-9586-721AAEF82411}" type="pres">
      <dgm:prSet presAssocID="{D2A279AD-2575-4C4C-9848-50CBBF585310}"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oard Room"/>
        </a:ext>
      </dgm:extLst>
    </dgm:pt>
    <dgm:pt modelId="{0D499427-0A39-4657-99FD-375D7F307A19}" type="pres">
      <dgm:prSet presAssocID="{D2A279AD-2575-4C4C-9848-50CBBF585310}" presName="spaceRect" presStyleCnt="0"/>
      <dgm:spPr/>
    </dgm:pt>
    <dgm:pt modelId="{AFF8A4FB-18A8-44C7-806B-A1CE49794E57}" type="pres">
      <dgm:prSet presAssocID="{D2A279AD-2575-4C4C-9848-50CBBF585310}" presName="textRect" presStyleLbl="revTx" presStyleIdx="4" presStyleCnt="7">
        <dgm:presLayoutVars>
          <dgm:chMax val="1"/>
          <dgm:chPref val="1"/>
        </dgm:presLayoutVars>
      </dgm:prSet>
      <dgm:spPr/>
    </dgm:pt>
    <dgm:pt modelId="{ED1366FE-9302-49BD-A707-D4E76D361D1F}" type="pres">
      <dgm:prSet presAssocID="{9D117A99-660E-458B-953E-082F026736EE}" presName="sibTrans" presStyleCnt="0"/>
      <dgm:spPr/>
    </dgm:pt>
    <dgm:pt modelId="{7D3A4CF5-0E72-40B3-9B70-29634C11E0B4}" type="pres">
      <dgm:prSet presAssocID="{3F5DC4E7-A949-4C0C-B384-9851A8F8E2E7}" presName="compNode" presStyleCnt="0"/>
      <dgm:spPr/>
    </dgm:pt>
    <dgm:pt modelId="{67EB3DDD-0C20-4E08-A620-D63633220587}" type="pres">
      <dgm:prSet presAssocID="{3F5DC4E7-A949-4C0C-B384-9851A8F8E2E7}" presName="iconBgRect" presStyleLbl="bgShp" presStyleIdx="5" presStyleCnt="7"/>
      <dgm:spPr>
        <a:prstGeom prst="round2DiagRect">
          <a:avLst>
            <a:gd name="adj1" fmla="val 29727"/>
            <a:gd name="adj2" fmla="val 0"/>
          </a:avLst>
        </a:prstGeom>
      </dgm:spPr>
    </dgm:pt>
    <dgm:pt modelId="{E918DA6E-B3D0-4893-9FD5-DA0563FD017E}" type="pres">
      <dgm:prSet presAssocID="{3F5DC4E7-A949-4C0C-B384-9851A8F8E2E7}"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Tooth"/>
        </a:ext>
      </dgm:extLst>
    </dgm:pt>
    <dgm:pt modelId="{BBC6C285-DFF7-4B8E-8BB1-A3612F368078}" type="pres">
      <dgm:prSet presAssocID="{3F5DC4E7-A949-4C0C-B384-9851A8F8E2E7}" presName="spaceRect" presStyleCnt="0"/>
      <dgm:spPr/>
    </dgm:pt>
    <dgm:pt modelId="{7A6CE4EC-E2D2-4C25-8B82-26DF987DD590}" type="pres">
      <dgm:prSet presAssocID="{3F5DC4E7-A949-4C0C-B384-9851A8F8E2E7}" presName="textRect" presStyleLbl="revTx" presStyleIdx="5" presStyleCnt="7">
        <dgm:presLayoutVars>
          <dgm:chMax val="1"/>
          <dgm:chPref val="1"/>
        </dgm:presLayoutVars>
      </dgm:prSet>
      <dgm:spPr/>
    </dgm:pt>
    <dgm:pt modelId="{10D7ECA3-4282-49D0-B077-346551F46CC4}" type="pres">
      <dgm:prSet presAssocID="{CC629537-46AF-4C86-9E73-91FEA232BA22}" presName="sibTrans" presStyleCnt="0"/>
      <dgm:spPr/>
    </dgm:pt>
    <dgm:pt modelId="{601678AD-93A8-4F8C-9B3F-7CB995A9D268}" type="pres">
      <dgm:prSet presAssocID="{CB184559-4DFF-4457-8A6F-C22B5BC78A9D}" presName="compNode" presStyleCnt="0"/>
      <dgm:spPr/>
    </dgm:pt>
    <dgm:pt modelId="{6F2A74F2-0C66-4F86-AD92-C695202C8441}" type="pres">
      <dgm:prSet presAssocID="{CB184559-4DFF-4457-8A6F-C22B5BC78A9D}" presName="iconBgRect" presStyleLbl="bgShp" presStyleIdx="6" presStyleCnt="7"/>
      <dgm:spPr>
        <a:prstGeom prst="round2DiagRect">
          <a:avLst>
            <a:gd name="adj1" fmla="val 29727"/>
            <a:gd name="adj2" fmla="val 0"/>
          </a:avLst>
        </a:prstGeom>
      </dgm:spPr>
    </dgm:pt>
    <dgm:pt modelId="{A61FEC1D-AF2C-4625-9A74-7B61EB095E86}" type="pres">
      <dgm:prSet presAssocID="{CB184559-4DFF-4457-8A6F-C22B5BC78A9D}"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Help"/>
        </a:ext>
      </dgm:extLst>
    </dgm:pt>
    <dgm:pt modelId="{AE38C2D1-0274-41C0-B413-6B99C09553C2}" type="pres">
      <dgm:prSet presAssocID="{CB184559-4DFF-4457-8A6F-C22B5BC78A9D}" presName="spaceRect" presStyleCnt="0"/>
      <dgm:spPr/>
    </dgm:pt>
    <dgm:pt modelId="{76CCAF45-1329-4A6F-A369-2039C30FBDD4}" type="pres">
      <dgm:prSet presAssocID="{CB184559-4DFF-4457-8A6F-C22B5BC78A9D}" presName="textRect" presStyleLbl="revTx" presStyleIdx="6" presStyleCnt="7">
        <dgm:presLayoutVars>
          <dgm:chMax val="1"/>
          <dgm:chPref val="1"/>
        </dgm:presLayoutVars>
      </dgm:prSet>
      <dgm:spPr/>
    </dgm:pt>
  </dgm:ptLst>
  <dgm:cxnLst>
    <dgm:cxn modelId="{2FA81304-F364-442E-810C-4302A1BB8872}" srcId="{14FA11B7-075C-42A9-B4FE-BB7668F7536A}" destId="{D2A279AD-2575-4C4C-9848-50CBBF585310}" srcOrd="4" destOrd="0" parTransId="{9AAF2F74-3DCB-477D-A90F-7607E4237742}" sibTransId="{9D117A99-660E-458B-953E-082F026736EE}"/>
    <dgm:cxn modelId="{1B446206-674B-41AC-9A11-4191AB5CAE52}" srcId="{14FA11B7-075C-42A9-B4FE-BB7668F7536A}" destId="{3F5DC4E7-A949-4C0C-B384-9851A8F8E2E7}" srcOrd="5" destOrd="0" parTransId="{EF8C4E91-D9C0-48AB-A9B8-78DA52D1ABB7}" sibTransId="{CC629537-46AF-4C86-9E73-91FEA232BA22}"/>
    <dgm:cxn modelId="{A8DC6B0F-A876-4CDB-8730-0DB5D96CC4D6}" srcId="{14FA11B7-075C-42A9-B4FE-BB7668F7536A}" destId="{AC7D1FA3-4D2C-4209-A9D6-BFE718D6C50A}" srcOrd="0" destOrd="0" parTransId="{BC4342F7-D136-4800-BA34-1DEBF84C67FC}" sibTransId="{2935A34E-0188-48C0-8457-08907450684B}"/>
    <dgm:cxn modelId="{2D5C6111-E44E-4D67-B1AF-05FB63E34359}" type="presOf" srcId="{D2A279AD-2575-4C4C-9848-50CBBF585310}" destId="{AFF8A4FB-18A8-44C7-806B-A1CE49794E57}" srcOrd="0" destOrd="0" presId="urn:microsoft.com/office/officeart/2018/5/layout/IconLeafLabelList"/>
    <dgm:cxn modelId="{0237E81A-E845-4B74-AB46-7C20502B88F1}" srcId="{14FA11B7-075C-42A9-B4FE-BB7668F7536A}" destId="{CB184559-4DFF-4457-8A6F-C22B5BC78A9D}" srcOrd="6" destOrd="0" parTransId="{36422634-C8A0-4A3D-BFBD-51B98F503DE0}" sibTransId="{D2080326-A25B-4F2C-972E-7B9A5076B85F}"/>
    <dgm:cxn modelId="{88DFE522-D3E0-48B2-A658-2E9EA3F1C55A}" srcId="{14FA11B7-075C-42A9-B4FE-BB7668F7536A}" destId="{3210969A-BA4B-45DF-A0BE-5A3A50CE44D8}" srcOrd="3" destOrd="0" parTransId="{86A85AA4-A207-4379-AF37-87B859DA709F}" sibTransId="{7644D487-79B0-43EC-ABD4-FCE0731C994F}"/>
    <dgm:cxn modelId="{7756412D-AAE4-4AF6-91F8-001653373891}" type="presOf" srcId="{FAA70951-AAFE-4803-B6FE-B0396734E81E}" destId="{BAD482BF-81E4-43F5-A5B8-1EFC4DA18C15}" srcOrd="0" destOrd="0" presId="urn:microsoft.com/office/officeart/2018/5/layout/IconLeafLabelList"/>
    <dgm:cxn modelId="{F1F0AD34-7EAA-4F15-BB89-AEE2B74214D5}" srcId="{14FA11B7-075C-42A9-B4FE-BB7668F7536A}" destId="{FAA70951-AAFE-4803-B6FE-B0396734E81E}" srcOrd="2" destOrd="0" parTransId="{87F1DA00-C9EE-45F7-843F-4905FCE41175}" sibTransId="{E293C36F-E71F-4C19-8753-C18CC530D326}"/>
    <dgm:cxn modelId="{8E3A1E5C-74CF-4A56-A2DD-7EF3083E8F8C}" type="presOf" srcId="{3210969A-BA4B-45DF-A0BE-5A3A50CE44D8}" destId="{9F0A53CA-BC97-44AA-BFBB-360C35B3B5F1}" srcOrd="0" destOrd="0" presId="urn:microsoft.com/office/officeart/2018/5/layout/IconLeafLabelList"/>
    <dgm:cxn modelId="{6CAF8877-0492-497F-B426-12CDE4D0BDE8}" type="presOf" srcId="{C0392F5C-7306-4E3F-B7D6-EE8577F3FEAD}" destId="{D3BD6C1B-9142-412B-9FBB-1B8EBCD018D8}" srcOrd="0" destOrd="0" presId="urn:microsoft.com/office/officeart/2018/5/layout/IconLeafLabelList"/>
    <dgm:cxn modelId="{C20E337F-D61B-483C-B406-6EFD62AB1677}" type="presOf" srcId="{CB184559-4DFF-4457-8A6F-C22B5BC78A9D}" destId="{76CCAF45-1329-4A6F-A369-2039C30FBDD4}" srcOrd="0" destOrd="0" presId="urn:microsoft.com/office/officeart/2018/5/layout/IconLeafLabelList"/>
    <dgm:cxn modelId="{17EF5B87-8743-42CE-9B0A-860DC48025A9}" srcId="{14FA11B7-075C-42A9-B4FE-BB7668F7536A}" destId="{C0392F5C-7306-4E3F-B7D6-EE8577F3FEAD}" srcOrd="1" destOrd="0" parTransId="{9ADE988A-211D-42DC-8DF5-86ADD8BD7B6E}" sibTransId="{EB39735A-E8CF-4BE3-8E8D-36E338DCBA28}"/>
    <dgm:cxn modelId="{854F2391-6A65-444B-9E5C-BD5FCC9DAB30}" type="presOf" srcId="{14FA11B7-075C-42A9-B4FE-BB7668F7536A}" destId="{891D50D7-2487-4CFE-8946-9A2B9636CBB8}" srcOrd="0" destOrd="0" presId="urn:microsoft.com/office/officeart/2018/5/layout/IconLeafLabelList"/>
    <dgm:cxn modelId="{35023AA8-3A42-450B-9E6A-1168B140E17F}" type="presOf" srcId="{3F5DC4E7-A949-4C0C-B384-9851A8F8E2E7}" destId="{7A6CE4EC-E2D2-4C25-8B82-26DF987DD590}" srcOrd="0" destOrd="0" presId="urn:microsoft.com/office/officeart/2018/5/layout/IconLeafLabelList"/>
    <dgm:cxn modelId="{ED7F7ED2-D524-412E-9D22-6BEBDAF3C9EC}" type="presOf" srcId="{AC7D1FA3-4D2C-4209-A9D6-BFE718D6C50A}" destId="{5BF1BED6-2315-4384-AD67-F88822C7A696}" srcOrd="0" destOrd="0" presId="urn:microsoft.com/office/officeart/2018/5/layout/IconLeafLabelList"/>
    <dgm:cxn modelId="{C9C2ECD3-F033-4E00-A1F0-ACA39205E1B4}" type="presParOf" srcId="{891D50D7-2487-4CFE-8946-9A2B9636CBB8}" destId="{893D3262-73F9-4DCA-B976-AFDEBE6C73FF}" srcOrd="0" destOrd="0" presId="urn:microsoft.com/office/officeart/2018/5/layout/IconLeafLabelList"/>
    <dgm:cxn modelId="{E8E08DF5-3664-4411-BBA8-4A088A6250EE}" type="presParOf" srcId="{893D3262-73F9-4DCA-B976-AFDEBE6C73FF}" destId="{0776EDA2-39CD-45B7-92B9-A114943342D5}" srcOrd="0" destOrd="0" presId="urn:microsoft.com/office/officeart/2018/5/layout/IconLeafLabelList"/>
    <dgm:cxn modelId="{BCFD1CBE-88E4-4277-A245-E5F43AD5F0AC}" type="presParOf" srcId="{893D3262-73F9-4DCA-B976-AFDEBE6C73FF}" destId="{D9CD3E36-C208-402F-B011-AC669548CF13}" srcOrd="1" destOrd="0" presId="urn:microsoft.com/office/officeart/2018/5/layout/IconLeafLabelList"/>
    <dgm:cxn modelId="{2CA0D49D-80E8-4A8A-9BF0-9E39501280F6}" type="presParOf" srcId="{893D3262-73F9-4DCA-B976-AFDEBE6C73FF}" destId="{5FDE21C6-E4C7-4C62-B67C-A27670CBECD6}" srcOrd="2" destOrd="0" presId="urn:microsoft.com/office/officeart/2018/5/layout/IconLeafLabelList"/>
    <dgm:cxn modelId="{777C1220-EA3D-42B5-B32A-A7C20D0A8C01}" type="presParOf" srcId="{893D3262-73F9-4DCA-B976-AFDEBE6C73FF}" destId="{5BF1BED6-2315-4384-AD67-F88822C7A696}" srcOrd="3" destOrd="0" presId="urn:microsoft.com/office/officeart/2018/5/layout/IconLeafLabelList"/>
    <dgm:cxn modelId="{EE065976-41E4-4B29-81C1-7CADA836DDFE}" type="presParOf" srcId="{891D50D7-2487-4CFE-8946-9A2B9636CBB8}" destId="{585F98CB-9CD6-4DD4-8037-E9C732E301EC}" srcOrd="1" destOrd="0" presId="urn:microsoft.com/office/officeart/2018/5/layout/IconLeafLabelList"/>
    <dgm:cxn modelId="{3C66AE51-CE31-496B-AE8C-A1F4FC9C6CA1}" type="presParOf" srcId="{891D50D7-2487-4CFE-8946-9A2B9636CBB8}" destId="{7FE06138-DDFB-413C-978C-3506BDA208A2}" srcOrd="2" destOrd="0" presId="urn:microsoft.com/office/officeart/2018/5/layout/IconLeafLabelList"/>
    <dgm:cxn modelId="{941D62CA-E93D-4DBD-A2ED-B6317CE6AFFB}" type="presParOf" srcId="{7FE06138-DDFB-413C-978C-3506BDA208A2}" destId="{EA19EDB8-4096-4D06-8A86-03FAC0CE28E7}" srcOrd="0" destOrd="0" presId="urn:microsoft.com/office/officeart/2018/5/layout/IconLeafLabelList"/>
    <dgm:cxn modelId="{F3507E5F-1321-4B1C-A871-095D71D4AF27}" type="presParOf" srcId="{7FE06138-DDFB-413C-978C-3506BDA208A2}" destId="{09F4D200-009F-4CDC-94C2-358284ED72A7}" srcOrd="1" destOrd="0" presId="urn:microsoft.com/office/officeart/2018/5/layout/IconLeafLabelList"/>
    <dgm:cxn modelId="{F815EA9B-BCCC-48F8-852E-1AC85387D0AE}" type="presParOf" srcId="{7FE06138-DDFB-413C-978C-3506BDA208A2}" destId="{84F0E4AC-BED7-4391-A415-63ABCE62FAE1}" srcOrd="2" destOrd="0" presId="urn:microsoft.com/office/officeart/2018/5/layout/IconLeafLabelList"/>
    <dgm:cxn modelId="{D57E898C-E0C8-4C82-9D20-B86A18B1EBDC}" type="presParOf" srcId="{7FE06138-DDFB-413C-978C-3506BDA208A2}" destId="{D3BD6C1B-9142-412B-9FBB-1B8EBCD018D8}" srcOrd="3" destOrd="0" presId="urn:microsoft.com/office/officeart/2018/5/layout/IconLeafLabelList"/>
    <dgm:cxn modelId="{7E03F9F7-DC49-401A-99F2-B9CBA98FC5D3}" type="presParOf" srcId="{891D50D7-2487-4CFE-8946-9A2B9636CBB8}" destId="{A4328AE5-00AC-47CD-9E4C-9AFE6A76D3F4}" srcOrd="3" destOrd="0" presId="urn:microsoft.com/office/officeart/2018/5/layout/IconLeafLabelList"/>
    <dgm:cxn modelId="{B9456C9E-D780-4250-8984-0A56C40AF172}" type="presParOf" srcId="{891D50D7-2487-4CFE-8946-9A2B9636CBB8}" destId="{09E7DFFD-FFC9-4DA1-8936-15ECF029B114}" srcOrd="4" destOrd="0" presId="urn:microsoft.com/office/officeart/2018/5/layout/IconLeafLabelList"/>
    <dgm:cxn modelId="{A4FCDA8C-6FDC-437D-B0BE-16B233B51A8F}" type="presParOf" srcId="{09E7DFFD-FFC9-4DA1-8936-15ECF029B114}" destId="{80551DF8-6247-4D0A-8C28-A27752649385}" srcOrd="0" destOrd="0" presId="urn:microsoft.com/office/officeart/2018/5/layout/IconLeafLabelList"/>
    <dgm:cxn modelId="{479EEE71-4104-4D60-8FCB-DB55EBAB4492}" type="presParOf" srcId="{09E7DFFD-FFC9-4DA1-8936-15ECF029B114}" destId="{ED18B27C-6D1D-4D1F-89FC-B5ACC93B9D89}" srcOrd="1" destOrd="0" presId="urn:microsoft.com/office/officeart/2018/5/layout/IconLeafLabelList"/>
    <dgm:cxn modelId="{47C97450-8822-4CAF-842B-ACA43320C036}" type="presParOf" srcId="{09E7DFFD-FFC9-4DA1-8936-15ECF029B114}" destId="{47642D52-AFBD-4B65-8006-339AE81B663F}" srcOrd="2" destOrd="0" presId="urn:microsoft.com/office/officeart/2018/5/layout/IconLeafLabelList"/>
    <dgm:cxn modelId="{A973C130-0CD7-4A81-ABDE-C267F1ACF0A2}" type="presParOf" srcId="{09E7DFFD-FFC9-4DA1-8936-15ECF029B114}" destId="{BAD482BF-81E4-43F5-A5B8-1EFC4DA18C15}" srcOrd="3" destOrd="0" presId="urn:microsoft.com/office/officeart/2018/5/layout/IconLeafLabelList"/>
    <dgm:cxn modelId="{BC5940D8-6143-4FE8-B94F-67026DDB50F2}" type="presParOf" srcId="{891D50D7-2487-4CFE-8946-9A2B9636CBB8}" destId="{63FA0D08-43A2-4A99-8FD7-223FA32CEB57}" srcOrd="5" destOrd="0" presId="urn:microsoft.com/office/officeart/2018/5/layout/IconLeafLabelList"/>
    <dgm:cxn modelId="{A1CD2215-B265-498F-829F-7C925E3B7A3D}" type="presParOf" srcId="{891D50D7-2487-4CFE-8946-9A2B9636CBB8}" destId="{EB06D906-3E1F-4B7A-BC2E-A09204063705}" srcOrd="6" destOrd="0" presId="urn:microsoft.com/office/officeart/2018/5/layout/IconLeafLabelList"/>
    <dgm:cxn modelId="{6C180E22-93FB-4824-9FA0-C0C8D809D0A7}" type="presParOf" srcId="{EB06D906-3E1F-4B7A-BC2E-A09204063705}" destId="{846FB213-5894-428E-A42F-D6F37D4F38A2}" srcOrd="0" destOrd="0" presId="urn:microsoft.com/office/officeart/2018/5/layout/IconLeafLabelList"/>
    <dgm:cxn modelId="{7263A0F4-A02B-4B0B-863A-E14E3641ACBF}" type="presParOf" srcId="{EB06D906-3E1F-4B7A-BC2E-A09204063705}" destId="{6E520C28-0DA7-48F1-B14C-6192ACEA89C2}" srcOrd="1" destOrd="0" presId="urn:microsoft.com/office/officeart/2018/5/layout/IconLeafLabelList"/>
    <dgm:cxn modelId="{EADE4CFD-C1A1-4E3E-BED8-1F7479234A08}" type="presParOf" srcId="{EB06D906-3E1F-4B7A-BC2E-A09204063705}" destId="{98EA8F70-A323-4414-BB62-6C62BEB864C6}" srcOrd="2" destOrd="0" presId="urn:microsoft.com/office/officeart/2018/5/layout/IconLeafLabelList"/>
    <dgm:cxn modelId="{7F7ADB70-CDCD-413B-9B7F-25908BFEAD9A}" type="presParOf" srcId="{EB06D906-3E1F-4B7A-BC2E-A09204063705}" destId="{9F0A53CA-BC97-44AA-BFBB-360C35B3B5F1}" srcOrd="3" destOrd="0" presId="urn:microsoft.com/office/officeart/2018/5/layout/IconLeafLabelList"/>
    <dgm:cxn modelId="{09BFA761-288A-4121-98F2-98D737442635}" type="presParOf" srcId="{891D50D7-2487-4CFE-8946-9A2B9636CBB8}" destId="{D83DE0CA-B181-4942-9C26-8A2BC2AD92CB}" srcOrd="7" destOrd="0" presId="urn:microsoft.com/office/officeart/2018/5/layout/IconLeafLabelList"/>
    <dgm:cxn modelId="{0BFF0839-7EE0-4ED4-896F-2375EA798AE4}" type="presParOf" srcId="{891D50D7-2487-4CFE-8946-9A2B9636CBB8}" destId="{DF7C1778-24F1-4110-81A5-7E7B7A36560F}" srcOrd="8" destOrd="0" presId="urn:microsoft.com/office/officeart/2018/5/layout/IconLeafLabelList"/>
    <dgm:cxn modelId="{2D3D9352-3C0E-49DF-8814-528B4077482E}" type="presParOf" srcId="{DF7C1778-24F1-4110-81A5-7E7B7A36560F}" destId="{4560AA54-AB53-4EAB-8D84-D1CFA1D3EB3E}" srcOrd="0" destOrd="0" presId="urn:microsoft.com/office/officeart/2018/5/layout/IconLeafLabelList"/>
    <dgm:cxn modelId="{3233BAB0-6B91-491B-B871-BE419F316026}" type="presParOf" srcId="{DF7C1778-24F1-4110-81A5-7E7B7A36560F}" destId="{1F476A7C-800E-475B-9586-721AAEF82411}" srcOrd="1" destOrd="0" presId="urn:microsoft.com/office/officeart/2018/5/layout/IconLeafLabelList"/>
    <dgm:cxn modelId="{42C495AE-D66D-44B3-8F8D-128F3B4FE960}" type="presParOf" srcId="{DF7C1778-24F1-4110-81A5-7E7B7A36560F}" destId="{0D499427-0A39-4657-99FD-375D7F307A19}" srcOrd="2" destOrd="0" presId="urn:microsoft.com/office/officeart/2018/5/layout/IconLeafLabelList"/>
    <dgm:cxn modelId="{EEC0BBAD-B0B8-47CB-A97F-6B40D705EB86}" type="presParOf" srcId="{DF7C1778-24F1-4110-81A5-7E7B7A36560F}" destId="{AFF8A4FB-18A8-44C7-806B-A1CE49794E57}" srcOrd="3" destOrd="0" presId="urn:microsoft.com/office/officeart/2018/5/layout/IconLeafLabelList"/>
    <dgm:cxn modelId="{D1CB0501-AD82-4CF2-9AA5-9CB2EC7C66EA}" type="presParOf" srcId="{891D50D7-2487-4CFE-8946-9A2B9636CBB8}" destId="{ED1366FE-9302-49BD-A707-D4E76D361D1F}" srcOrd="9" destOrd="0" presId="urn:microsoft.com/office/officeart/2018/5/layout/IconLeafLabelList"/>
    <dgm:cxn modelId="{025DF29E-D12F-4D04-9413-0C5680577EF8}" type="presParOf" srcId="{891D50D7-2487-4CFE-8946-9A2B9636CBB8}" destId="{7D3A4CF5-0E72-40B3-9B70-29634C11E0B4}" srcOrd="10" destOrd="0" presId="urn:microsoft.com/office/officeart/2018/5/layout/IconLeafLabelList"/>
    <dgm:cxn modelId="{50CE69B8-083B-4C05-8E72-F353B4EA59C2}" type="presParOf" srcId="{7D3A4CF5-0E72-40B3-9B70-29634C11E0B4}" destId="{67EB3DDD-0C20-4E08-A620-D63633220587}" srcOrd="0" destOrd="0" presId="urn:microsoft.com/office/officeart/2018/5/layout/IconLeafLabelList"/>
    <dgm:cxn modelId="{6572EF3C-488E-4378-B1F8-6D6B25560F72}" type="presParOf" srcId="{7D3A4CF5-0E72-40B3-9B70-29634C11E0B4}" destId="{E918DA6E-B3D0-4893-9FD5-DA0563FD017E}" srcOrd="1" destOrd="0" presId="urn:microsoft.com/office/officeart/2018/5/layout/IconLeafLabelList"/>
    <dgm:cxn modelId="{F5D484AB-A9A4-467A-A0EA-85305EF099B0}" type="presParOf" srcId="{7D3A4CF5-0E72-40B3-9B70-29634C11E0B4}" destId="{BBC6C285-DFF7-4B8E-8BB1-A3612F368078}" srcOrd="2" destOrd="0" presId="urn:microsoft.com/office/officeart/2018/5/layout/IconLeafLabelList"/>
    <dgm:cxn modelId="{163C0E51-6A18-4EFE-83CE-75B506CD7334}" type="presParOf" srcId="{7D3A4CF5-0E72-40B3-9B70-29634C11E0B4}" destId="{7A6CE4EC-E2D2-4C25-8B82-26DF987DD590}" srcOrd="3" destOrd="0" presId="urn:microsoft.com/office/officeart/2018/5/layout/IconLeafLabelList"/>
    <dgm:cxn modelId="{168402DC-D935-43D5-9F16-217D3CA57D71}" type="presParOf" srcId="{891D50D7-2487-4CFE-8946-9A2B9636CBB8}" destId="{10D7ECA3-4282-49D0-B077-346551F46CC4}" srcOrd="11" destOrd="0" presId="urn:microsoft.com/office/officeart/2018/5/layout/IconLeafLabelList"/>
    <dgm:cxn modelId="{A4609C8B-9F35-43C0-81C3-787351B51FD2}" type="presParOf" srcId="{891D50D7-2487-4CFE-8946-9A2B9636CBB8}" destId="{601678AD-93A8-4F8C-9B3F-7CB995A9D268}" srcOrd="12" destOrd="0" presId="urn:microsoft.com/office/officeart/2018/5/layout/IconLeafLabelList"/>
    <dgm:cxn modelId="{37D172CF-9D8E-45D5-ACF3-9A75D42FE5E9}" type="presParOf" srcId="{601678AD-93A8-4F8C-9B3F-7CB995A9D268}" destId="{6F2A74F2-0C66-4F86-AD92-C695202C8441}" srcOrd="0" destOrd="0" presId="urn:microsoft.com/office/officeart/2018/5/layout/IconLeafLabelList"/>
    <dgm:cxn modelId="{4203F369-314B-4631-A48B-110900C8016D}" type="presParOf" srcId="{601678AD-93A8-4F8C-9B3F-7CB995A9D268}" destId="{A61FEC1D-AF2C-4625-9A74-7B61EB095E86}" srcOrd="1" destOrd="0" presId="urn:microsoft.com/office/officeart/2018/5/layout/IconLeafLabelList"/>
    <dgm:cxn modelId="{47E91842-F53C-49DE-854D-C5B26B350672}" type="presParOf" srcId="{601678AD-93A8-4F8C-9B3F-7CB995A9D268}" destId="{AE38C2D1-0274-41C0-B413-6B99C09553C2}" srcOrd="2" destOrd="0" presId="urn:microsoft.com/office/officeart/2018/5/layout/IconLeafLabelList"/>
    <dgm:cxn modelId="{52718606-49F3-4955-A1A6-77A63C5F77CB}" type="presParOf" srcId="{601678AD-93A8-4F8C-9B3F-7CB995A9D268}" destId="{76CCAF45-1329-4A6F-A369-2039C30FBDD4}"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FC35DC4-B02A-4E8E-B909-3621E4532834}"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1EF46088-A2CC-4297-B38D-35FE0C2E53B8}">
      <dgm:prSet/>
      <dgm:spPr/>
      <dgm:t>
        <a:bodyPr/>
        <a:lstStyle/>
        <a:p>
          <a:r>
            <a:rPr lang="en-US"/>
            <a:t>Describe a situation when you were faced with a stressful situation that demonstrated your coping skills?</a:t>
          </a:r>
        </a:p>
      </dgm:t>
    </dgm:pt>
    <dgm:pt modelId="{FB97B688-B0BB-4EC2-89BD-7280D29120BA}" type="parTrans" cxnId="{400E3C22-1DC9-4FAB-8052-ED26E85E60B5}">
      <dgm:prSet/>
      <dgm:spPr/>
      <dgm:t>
        <a:bodyPr/>
        <a:lstStyle/>
        <a:p>
          <a:endParaRPr lang="en-US"/>
        </a:p>
      </dgm:t>
    </dgm:pt>
    <dgm:pt modelId="{20092AC4-9182-4F1A-BFE4-7F5154E45495}" type="sibTrans" cxnId="{400E3C22-1DC9-4FAB-8052-ED26E85E60B5}">
      <dgm:prSet/>
      <dgm:spPr/>
      <dgm:t>
        <a:bodyPr/>
        <a:lstStyle/>
        <a:p>
          <a:endParaRPr lang="en-US"/>
        </a:p>
      </dgm:t>
    </dgm:pt>
    <dgm:pt modelId="{84F56EF9-4B11-4F23-BE66-34B0939CCAE9}">
      <dgm:prSet/>
      <dgm:spPr/>
      <dgm:t>
        <a:bodyPr/>
        <a:lstStyle/>
        <a:p>
          <a:r>
            <a:rPr lang="en-US"/>
            <a:t>Describe a situation when you were able to have a positive influence on the actions of others?</a:t>
          </a:r>
        </a:p>
      </dgm:t>
    </dgm:pt>
    <dgm:pt modelId="{DAADE491-7F8C-46E2-9EF8-09C237C689D5}" type="parTrans" cxnId="{95F78F00-92B1-4C92-9E03-28D05E53E3AF}">
      <dgm:prSet/>
      <dgm:spPr/>
      <dgm:t>
        <a:bodyPr/>
        <a:lstStyle/>
        <a:p>
          <a:endParaRPr lang="en-US"/>
        </a:p>
      </dgm:t>
    </dgm:pt>
    <dgm:pt modelId="{5D527216-02D6-4C5B-BB68-0FFF7728AF55}" type="sibTrans" cxnId="{95F78F00-92B1-4C92-9E03-28D05E53E3AF}">
      <dgm:prSet/>
      <dgm:spPr/>
      <dgm:t>
        <a:bodyPr/>
        <a:lstStyle/>
        <a:p>
          <a:endParaRPr lang="en-US"/>
        </a:p>
      </dgm:t>
    </dgm:pt>
    <dgm:pt modelId="{1874F183-A4D4-4F4E-82E8-FC755DE75B30}">
      <dgm:prSet/>
      <dgm:spPr/>
      <dgm:t>
        <a:bodyPr/>
        <a:lstStyle/>
        <a:p>
          <a:r>
            <a:rPr lang="en-US"/>
            <a:t>What have you done in the past to contribute towards </a:t>
          </a:r>
          <a:r>
            <a:rPr lang="en-US" b="1"/>
            <a:t>team</a:t>
          </a:r>
          <a:r>
            <a:rPr lang="en-US"/>
            <a:t> success?</a:t>
          </a:r>
        </a:p>
      </dgm:t>
    </dgm:pt>
    <dgm:pt modelId="{A4C67729-162C-4CC6-9940-EA172A1008E0}" type="parTrans" cxnId="{F7A1367B-BC19-4B1E-BFA7-A66309725E64}">
      <dgm:prSet/>
      <dgm:spPr/>
      <dgm:t>
        <a:bodyPr/>
        <a:lstStyle/>
        <a:p>
          <a:endParaRPr lang="en-US"/>
        </a:p>
      </dgm:t>
    </dgm:pt>
    <dgm:pt modelId="{10E66A31-17F3-4A67-987C-997EAE39851D}" type="sibTrans" cxnId="{F7A1367B-BC19-4B1E-BFA7-A66309725E64}">
      <dgm:prSet/>
      <dgm:spPr/>
      <dgm:t>
        <a:bodyPr/>
        <a:lstStyle/>
        <a:p>
          <a:endParaRPr lang="en-US"/>
        </a:p>
      </dgm:t>
    </dgm:pt>
    <dgm:pt modelId="{34D4487E-0A06-4BA8-8FDE-F0B01EC9914E}">
      <dgm:prSet/>
      <dgm:spPr/>
      <dgm:t>
        <a:bodyPr/>
        <a:lstStyle/>
        <a:p>
          <a:r>
            <a:rPr lang="en-US"/>
            <a:t>Tell me what would you do where you dis-agree with your Manager on Process front?</a:t>
          </a:r>
          <a:br>
            <a:rPr lang="en-US"/>
          </a:br>
          <a:endParaRPr lang="en-US"/>
        </a:p>
      </dgm:t>
    </dgm:pt>
    <dgm:pt modelId="{17A5E25C-DF2E-45C0-B9E4-775BBD8778A9}" type="parTrans" cxnId="{F39AF63B-530D-4591-89CA-D6DB9F2C2B20}">
      <dgm:prSet/>
      <dgm:spPr/>
      <dgm:t>
        <a:bodyPr/>
        <a:lstStyle/>
        <a:p>
          <a:endParaRPr lang="en-US"/>
        </a:p>
      </dgm:t>
    </dgm:pt>
    <dgm:pt modelId="{93447801-24AC-4352-A6DA-8A4EDE1EC6B4}" type="sibTrans" cxnId="{F39AF63B-530D-4591-89CA-D6DB9F2C2B20}">
      <dgm:prSet/>
      <dgm:spPr/>
      <dgm:t>
        <a:bodyPr/>
        <a:lstStyle/>
        <a:p>
          <a:endParaRPr lang="en-US"/>
        </a:p>
      </dgm:t>
    </dgm:pt>
    <dgm:pt modelId="{A2C6A1A0-30B6-413A-9476-A9AD09FA72A9}" type="pres">
      <dgm:prSet presAssocID="{CFC35DC4-B02A-4E8E-B909-3621E4532834}" presName="linear" presStyleCnt="0">
        <dgm:presLayoutVars>
          <dgm:animLvl val="lvl"/>
          <dgm:resizeHandles val="exact"/>
        </dgm:presLayoutVars>
      </dgm:prSet>
      <dgm:spPr/>
    </dgm:pt>
    <dgm:pt modelId="{8ACEC827-A7DE-418D-B67C-2C712E23A1CE}" type="pres">
      <dgm:prSet presAssocID="{1EF46088-A2CC-4297-B38D-35FE0C2E53B8}" presName="parentText" presStyleLbl="node1" presStyleIdx="0" presStyleCnt="4">
        <dgm:presLayoutVars>
          <dgm:chMax val="0"/>
          <dgm:bulletEnabled val="1"/>
        </dgm:presLayoutVars>
      </dgm:prSet>
      <dgm:spPr/>
    </dgm:pt>
    <dgm:pt modelId="{C3412473-6065-424A-9445-C278E5466905}" type="pres">
      <dgm:prSet presAssocID="{20092AC4-9182-4F1A-BFE4-7F5154E45495}" presName="spacer" presStyleCnt="0"/>
      <dgm:spPr/>
    </dgm:pt>
    <dgm:pt modelId="{51ACFCCC-1D49-4A02-A0B2-49D26DF2273A}" type="pres">
      <dgm:prSet presAssocID="{84F56EF9-4B11-4F23-BE66-34B0939CCAE9}" presName="parentText" presStyleLbl="node1" presStyleIdx="1" presStyleCnt="4">
        <dgm:presLayoutVars>
          <dgm:chMax val="0"/>
          <dgm:bulletEnabled val="1"/>
        </dgm:presLayoutVars>
      </dgm:prSet>
      <dgm:spPr/>
    </dgm:pt>
    <dgm:pt modelId="{8A595116-3276-4899-AA07-368E39A1138E}" type="pres">
      <dgm:prSet presAssocID="{5D527216-02D6-4C5B-BB68-0FFF7728AF55}" presName="spacer" presStyleCnt="0"/>
      <dgm:spPr/>
    </dgm:pt>
    <dgm:pt modelId="{BBF30D6C-5AA0-4405-850B-24268BD65C70}" type="pres">
      <dgm:prSet presAssocID="{1874F183-A4D4-4F4E-82E8-FC755DE75B30}" presName="parentText" presStyleLbl="node1" presStyleIdx="2" presStyleCnt="4">
        <dgm:presLayoutVars>
          <dgm:chMax val="0"/>
          <dgm:bulletEnabled val="1"/>
        </dgm:presLayoutVars>
      </dgm:prSet>
      <dgm:spPr/>
    </dgm:pt>
    <dgm:pt modelId="{0B679ECE-435A-4B71-AA35-1BF960377D75}" type="pres">
      <dgm:prSet presAssocID="{10E66A31-17F3-4A67-987C-997EAE39851D}" presName="spacer" presStyleCnt="0"/>
      <dgm:spPr/>
    </dgm:pt>
    <dgm:pt modelId="{DEA0DD5D-2D14-4DFB-AD37-B50138B220A4}" type="pres">
      <dgm:prSet presAssocID="{34D4487E-0A06-4BA8-8FDE-F0B01EC9914E}" presName="parentText" presStyleLbl="node1" presStyleIdx="3" presStyleCnt="4">
        <dgm:presLayoutVars>
          <dgm:chMax val="0"/>
          <dgm:bulletEnabled val="1"/>
        </dgm:presLayoutVars>
      </dgm:prSet>
      <dgm:spPr/>
    </dgm:pt>
  </dgm:ptLst>
  <dgm:cxnLst>
    <dgm:cxn modelId="{95F78F00-92B1-4C92-9E03-28D05E53E3AF}" srcId="{CFC35DC4-B02A-4E8E-B909-3621E4532834}" destId="{84F56EF9-4B11-4F23-BE66-34B0939CCAE9}" srcOrd="1" destOrd="0" parTransId="{DAADE491-7F8C-46E2-9EF8-09C237C689D5}" sibTransId="{5D527216-02D6-4C5B-BB68-0FFF7728AF55}"/>
    <dgm:cxn modelId="{400E3C22-1DC9-4FAB-8052-ED26E85E60B5}" srcId="{CFC35DC4-B02A-4E8E-B909-3621E4532834}" destId="{1EF46088-A2CC-4297-B38D-35FE0C2E53B8}" srcOrd="0" destOrd="0" parTransId="{FB97B688-B0BB-4EC2-89BD-7280D29120BA}" sibTransId="{20092AC4-9182-4F1A-BFE4-7F5154E45495}"/>
    <dgm:cxn modelId="{F39AF63B-530D-4591-89CA-D6DB9F2C2B20}" srcId="{CFC35DC4-B02A-4E8E-B909-3621E4532834}" destId="{34D4487E-0A06-4BA8-8FDE-F0B01EC9914E}" srcOrd="3" destOrd="0" parTransId="{17A5E25C-DF2E-45C0-B9E4-775BBD8778A9}" sibTransId="{93447801-24AC-4352-A6DA-8A4EDE1EC6B4}"/>
    <dgm:cxn modelId="{16786B5E-333B-4E7E-BA0B-27C3471947D7}" type="presOf" srcId="{1874F183-A4D4-4F4E-82E8-FC755DE75B30}" destId="{BBF30D6C-5AA0-4405-850B-24268BD65C70}" srcOrd="0" destOrd="0" presId="urn:microsoft.com/office/officeart/2005/8/layout/vList2"/>
    <dgm:cxn modelId="{F7A1367B-BC19-4B1E-BFA7-A66309725E64}" srcId="{CFC35DC4-B02A-4E8E-B909-3621E4532834}" destId="{1874F183-A4D4-4F4E-82E8-FC755DE75B30}" srcOrd="2" destOrd="0" parTransId="{A4C67729-162C-4CC6-9940-EA172A1008E0}" sibTransId="{10E66A31-17F3-4A67-987C-997EAE39851D}"/>
    <dgm:cxn modelId="{D036B190-1D71-4724-9E0E-13D9848A7D34}" type="presOf" srcId="{1EF46088-A2CC-4297-B38D-35FE0C2E53B8}" destId="{8ACEC827-A7DE-418D-B67C-2C712E23A1CE}" srcOrd="0" destOrd="0" presId="urn:microsoft.com/office/officeart/2005/8/layout/vList2"/>
    <dgm:cxn modelId="{4AACD295-B20F-4AEF-BDA5-6B11D0289E05}" type="presOf" srcId="{84F56EF9-4B11-4F23-BE66-34B0939CCAE9}" destId="{51ACFCCC-1D49-4A02-A0B2-49D26DF2273A}" srcOrd="0" destOrd="0" presId="urn:microsoft.com/office/officeart/2005/8/layout/vList2"/>
    <dgm:cxn modelId="{0B918CC1-A7FF-4B83-BE08-6ADEFFED3888}" type="presOf" srcId="{CFC35DC4-B02A-4E8E-B909-3621E4532834}" destId="{A2C6A1A0-30B6-413A-9476-A9AD09FA72A9}" srcOrd="0" destOrd="0" presId="urn:microsoft.com/office/officeart/2005/8/layout/vList2"/>
    <dgm:cxn modelId="{E42D2CEF-2E8B-44FC-A44F-D166B7707C5E}" type="presOf" srcId="{34D4487E-0A06-4BA8-8FDE-F0B01EC9914E}" destId="{DEA0DD5D-2D14-4DFB-AD37-B50138B220A4}" srcOrd="0" destOrd="0" presId="urn:microsoft.com/office/officeart/2005/8/layout/vList2"/>
    <dgm:cxn modelId="{7E919116-4F80-44DF-B7C8-82398F6E7975}" type="presParOf" srcId="{A2C6A1A0-30B6-413A-9476-A9AD09FA72A9}" destId="{8ACEC827-A7DE-418D-B67C-2C712E23A1CE}" srcOrd="0" destOrd="0" presId="urn:microsoft.com/office/officeart/2005/8/layout/vList2"/>
    <dgm:cxn modelId="{4CAD1409-0E60-4EF7-88BC-25D8AD2555D5}" type="presParOf" srcId="{A2C6A1A0-30B6-413A-9476-A9AD09FA72A9}" destId="{C3412473-6065-424A-9445-C278E5466905}" srcOrd="1" destOrd="0" presId="urn:microsoft.com/office/officeart/2005/8/layout/vList2"/>
    <dgm:cxn modelId="{2C280C32-1BA2-4B89-B43A-F8D153BD8A58}" type="presParOf" srcId="{A2C6A1A0-30B6-413A-9476-A9AD09FA72A9}" destId="{51ACFCCC-1D49-4A02-A0B2-49D26DF2273A}" srcOrd="2" destOrd="0" presId="urn:microsoft.com/office/officeart/2005/8/layout/vList2"/>
    <dgm:cxn modelId="{7CE848C5-0FA6-4EF4-8669-8C42C73BAE7B}" type="presParOf" srcId="{A2C6A1A0-30B6-413A-9476-A9AD09FA72A9}" destId="{8A595116-3276-4899-AA07-368E39A1138E}" srcOrd="3" destOrd="0" presId="urn:microsoft.com/office/officeart/2005/8/layout/vList2"/>
    <dgm:cxn modelId="{BDD30D1B-7B67-446D-A28A-51F358FF8E44}" type="presParOf" srcId="{A2C6A1A0-30B6-413A-9476-A9AD09FA72A9}" destId="{BBF30D6C-5AA0-4405-850B-24268BD65C70}" srcOrd="4" destOrd="0" presId="urn:microsoft.com/office/officeart/2005/8/layout/vList2"/>
    <dgm:cxn modelId="{99D9307F-FF21-45FA-B506-E8701465602E}" type="presParOf" srcId="{A2C6A1A0-30B6-413A-9476-A9AD09FA72A9}" destId="{0B679ECE-435A-4B71-AA35-1BF960377D75}" srcOrd="5" destOrd="0" presId="urn:microsoft.com/office/officeart/2005/8/layout/vList2"/>
    <dgm:cxn modelId="{CCF4B9F5-A546-4298-A83E-EC1E9F6BB04F}" type="presParOf" srcId="{A2C6A1A0-30B6-413A-9476-A9AD09FA72A9}" destId="{DEA0DD5D-2D14-4DFB-AD37-B50138B220A4}"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854198B-0CEB-4709-A22C-A7AC092DBB90}"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02F1B10-5121-4253-A4EC-C09A4940847F}">
      <dgm:prSet/>
      <dgm:spPr/>
      <dgm:t>
        <a:bodyPr/>
        <a:lstStyle/>
        <a:p>
          <a:pPr>
            <a:defRPr cap="all"/>
          </a:pPr>
          <a:r>
            <a:rPr lang="en-US"/>
            <a:t>Can you do the job and how well?</a:t>
          </a:r>
        </a:p>
      </dgm:t>
    </dgm:pt>
    <dgm:pt modelId="{CBEB9913-20BF-44EB-B094-9BD5767B9B3C}" type="parTrans" cxnId="{D6C6E31E-C2B2-43B1-9F71-06614505B4BB}">
      <dgm:prSet/>
      <dgm:spPr/>
      <dgm:t>
        <a:bodyPr/>
        <a:lstStyle/>
        <a:p>
          <a:endParaRPr lang="en-US"/>
        </a:p>
      </dgm:t>
    </dgm:pt>
    <dgm:pt modelId="{FE5326DC-7AE8-42EF-BC3C-012E3F83B7A4}" type="sibTrans" cxnId="{D6C6E31E-C2B2-43B1-9F71-06614505B4BB}">
      <dgm:prSet/>
      <dgm:spPr/>
      <dgm:t>
        <a:bodyPr/>
        <a:lstStyle/>
        <a:p>
          <a:endParaRPr lang="en-US"/>
        </a:p>
      </dgm:t>
    </dgm:pt>
    <dgm:pt modelId="{B9B9775E-555E-414D-BCC2-95929D8D43C9}">
      <dgm:prSet/>
      <dgm:spPr/>
      <dgm:t>
        <a:bodyPr/>
        <a:lstStyle/>
        <a:p>
          <a:pPr>
            <a:defRPr cap="all"/>
          </a:pPr>
          <a:r>
            <a:rPr lang="en-US"/>
            <a:t>How well will you get along with your team ?</a:t>
          </a:r>
        </a:p>
      </dgm:t>
    </dgm:pt>
    <dgm:pt modelId="{1F87494D-2649-480B-8C3F-17397D87A2B8}" type="parTrans" cxnId="{066AB0F5-3D59-440E-805D-29A48F23A144}">
      <dgm:prSet/>
      <dgm:spPr/>
      <dgm:t>
        <a:bodyPr/>
        <a:lstStyle/>
        <a:p>
          <a:endParaRPr lang="en-US"/>
        </a:p>
      </dgm:t>
    </dgm:pt>
    <dgm:pt modelId="{FB32255E-86C4-4DD2-92AE-E41FFC02AE65}" type="sibTrans" cxnId="{066AB0F5-3D59-440E-805D-29A48F23A144}">
      <dgm:prSet/>
      <dgm:spPr/>
      <dgm:t>
        <a:bodyPr/>
        <a:lstStyle/>
        <a:p>
          <a:endParaRPr lang="en-US"/>
        </a:p>
      </dgm:t>
    </dgm:pt>
    <dgm:pt modelId="{566EC425-98A7-4E9F-9A47-6B87613A4E19}">
      <dgm:prSet/>
      <dgm:spPr/>
      <dgm:t>
        <a:bodyPr/>
        <a:lstStyle/>
        <a:p>
          <a:pPr>
            <a:defRPr cap="all"/>
          </a:pPr>
          <a:r>
            <a:rPr lang="en-US"/>
            <a:t>Do you have the skills needed to be productive and make a positive contribution quickly?</a:t>
          </a:r>
        </a:p>
      </dgm:t>
    </dgm:pt>
    <dgm:pt modelId="{1426017C-C2D8-4985-8E21-6AD54D2A8D0C}" type="parTrans" cxnId="{424E5D02-4B30-48F6-B685-D90C56C128B1}">
      <dgm:prSet/>
      <dgm:spPr/>
      <dgm:t>
        <a:bodyPr/>
        <a:lstStyle/>
        <a:p>
          <a:endParaRPr lang="en-US"/>
        </a:p>
      </dgm:t>
    </dgm:pt>
    <dgm:pt modelId="{E75D4A41-F945-44D2-A1C4-0594AAC39C1E}" type="sibTrans" cxnId="{424E5D02-4B30-48F6-B685-D90C56C128B1}">
      <dgm:prSet/>
      <dgm:spPr/>
      <dgm:t>
        <a:bodyPr/>
        <a:lstStyle/>
        <a:p>
          <a:endParaRPr lang="en-US"/>
        </a:p>
      </dgm:t>
    </dgm:pt>
    <dgm:pt modelId="{9C986C26-BAD8-4FD2-ABF4-559159890179}">
      <dgm:prSet/>
      <dgm:spPr/>
      <dgm:t>
        <a:bodyPr/>
        <a:lstStyle/>
        <a:p>
          <a:pPr>
            <a:defRPr cap="all"/>
          </a:pPr>
          <a:r>
            <a:rPr lang="en-US"/>
            <a:t>Have you done this job elsewhere and, if so, how successful were you?</a:t>
          </a:r>
        </a:p>
      </dgm:t>
    </dgm:pt>
    <dgm:pt modelId="{49EB16CF-2106-425F-A9EA-B70A693BEB67}" type="parTrans" cxnId="{19190F74-A4E5-44FE-AC5A-7F2EF7B10282}">
      <dgm:prSet/>
      <dgm:spPr/>
      <dgm:t>
        <a:bodyPr/>
        <a:lstStyle/>
        <a:p>
          <a:endParaRPr lang="en-US"/>
        </a:p>
      </dgm:t>
    </dgm:pt>
    <dgm:pt modelId="{1910B9B3-6ED0-45EA-9776-899BFF1C18D6}" type="sibTrans" cxnId="{19190F74-A4E5-44FE-AC5A-7F2EF7B10282}">
      <dgm:prSet/>
      <dgm:spPr/>
      <dgm:t>
        <a:bodyPr/>
        <a:lstStyle/>
        <a:p>
          <a:endParaRPr lang="en-US"/>
        </a:p>
      </dgm:t>
    </dgm:pt>
    <dgm:pt modelId="{61B29F5F-29CB-48ED-8575-471F7AD73521}">
      <dgm:prSet/>
      <dgm:spPr/>
      <dgm:t>
        <a:bodyPr/>
        <a:lstStyle/>
        <a:p>
          <a:pPr>
            <a:defRPr cap="all"/>
          </a:pPr>
          <a:r>
            <a:rPr lang="en-US"/>
            <a:t>If you haven’t done this job, do you have the potential to be successful in the role?</a:t>
          </a:r>
        </a:p>
      </dgm:t>
    </dgm:pt>
    <dgm:pt modelId="{66F91F53-D554-4469-BDA1-98C1E0DDD17A}" type="parTrans" cxnId="{EAEB5704-B7FF-4716-A688-C1FAFA3A37F1}">
      <dgm:prSet/>
      <dgm:spPr/>
      <dgm:t>
        <a:bodyPr/>
        <a:lstStyle/>
        <a:p>
          <a:endParaRPr lang="en-US"/>
        </a:p>
      </dgm:t>
    </dgm:pt>
    <dgm:pt modelId="{25CEC6C2-759F-4480-B33B-3431C84D14FF}" type="sibTrans" cxnId="{EAEB5704-B7FF-4716-A688-C1FAFA3A37F1}">
      <dgm:prSet/>
      <dgm:spPr/>
      <dgm:t>
        <a:bodyPr/>
        <a:lstStyle/>
        <a:p>
          <a:endParaRPr lang="en-US"/>
        </a:p>
      </dgm:t>
    </dgm:pt>
    <dgm:pt modelId="{16322564-AD72-42CD-B712-4FF7BBF4FDA5}">
      <dgm:prSet/>
      <dgm:spPr/>
      <dgm:t>
        <a:bodyPr/>
        <a:lstStyle/>
        <a:p>
          <a:pPr>
            <a:defRPr cap="all"/>
          </a:pPr>
          <a:r>
            <a:rPr lang="en-US"/>
            <a:t>Will you stay long enough with the Role to make significant contributions?</a:t>
          </a:r>
        </a:p>
      </dgm:t>
    </dgm:pt>
    <dgm:pt modelId="{70A33640-D49A-4F4C-8BBD-65A1CE93E6E1}" type="parTrans" cxnId="{8DC84614-E0F0-4A80-ADCC-28AFE198A8C9}">
      <dgm:prSet/>
      <dgm:spPr/>
      <dgm:t>
        <a:bodyPr/>
        <a:lstStyle/>
        <a:p>
          <a:endParaRPr lang="en-US"/>
        </a:p>
      </dgm:t>
    </dgm:pt>
    <dgm:pt modelId="{49FF696B-F24D-43D9-8432-8A240BF2DCBF}" type="sibTrans" cxnId="{8DC84614-E0F0-4A80-ADCC-28AFE198A8C9}">
      <dgm:prSet/>
      <dgm:spPr/>
      <dgm:t>
        <a:bodyPr/>
        <a:lstStyle/>
        <a:p>
          <a:endParaRPr lang="en-US"/>
        </a:p>
      </dgm:t>
    </dgm:pt>
    <dgm:pt modelId="{3377502C-ADD5-40B9-893C-F4E3A824A560}">
      <dgm:prSet/>
      <dgm:spPr/>
      <dgm:t>
        <a:bodyPr/>
        <a:lstStyle/>
        <a:p>
          <a:pPr>
            <a:defRPr cap="all"/>
          </a:pPr>
          <a:r>
            <a:rPr lang="en-US" b="1"/>
            <a:t>Thought Process		Communication 		Solutions</a:t>
          </a:r>
          <a:endParaRPr lang="en-US"/>
        </a:p>
      </dgm:t>
    </dgm:pt>
    <dgm:pt modelId="{7FE325CE-08A4-46E5-85A5-68E1CB8FB005}" type="parTrans" cxnId="{7DAE1466-D31C-4DC2-AED6-6168B731944B}">
      <dgm:prSet/>
      <dgm:spPr/>
      <dgm:t>
        <a:bodyPr/>
        <a:lstStyle/>
        <a:p>
          <a:endParaRPr lang="en-US"/>
        </a:p>
      </dgm:t>
    </dgm:pt>
    <dgm:pt modelId="{3D1A7807-C3DD-4383-96B8-6E5D0E825AE0}" type="sibTrans" cxnId="{7DAE1466-D31C-4DC2-AED6-6168B731944B}">
      <dgm:prSet/>
      <dgm:spPr/>
      <dgm:t>
        <a:bodyPr/>
        <a:lstStyle/>
        <a:p>
          <a:endParaRPr lang="en-US"/>
        </a:p>
      </dgm:t>
    </dgm:pt>
    <dgm:pt modelId="{DAA42D91-9E13-4669-BA88-8D09D23C2A70}" type="pres">
      <dgm:prSet presAssocID="{A854198B-0CEB-4709-A22C-A7AC092DBB90}" presName="root" presStyleCnt="0">
        <dgm:presLayoutVars>
          <dgm:dir/>
          <dgm:resizeHandles val="exact"/>
        </dgm:presLayoutVars>
      </dgm:prSet>
      <dgm:spPr/>
    </dgm:pt>
    <dgm:pt modelId="{8C0B3AD5-C8FF-452A-B6EC-B480D2BF16A9}" type="pres">
      <dgm:prSet presAssocID="{402F1B10-5121-4253-A4EC-C09A4940847F}" presName="compNode" presStyleCnt="0"/>
      <dgm:spPr/>
    </dgm:pt>
    <dgm:pt modelId="{5BF48E3C-0FF7-416F-B21F-4874E6F9009E}" type="pres">
      <dgm:prSet presAssocID="{402F1B10-5121-4253-A4EC-C09A4940847F}" presName="iconBgRect" presStyleLbl="bgShp" presStyleIdx="0" presStyleCnt="7"/>
      <dgm:spPr>
        <a:prstGeom prst="round2DiagRect">
          <a:avLst>
            <a:gd name="adj1" fmla="val 29727"/>
            <a:gd name="adj2" fmla="val 0"/>
          </a:avLst>
        </a:prstGeom>
      </dgm:spPr>
    </dgm:pt>
    <dgm:pt modelId="{B928EB6D-4630-426A-8BA9-9C7290C0553B}" type="pres">
      <dgm:prSet presAssocID="{402F1B10-5121-4253-A4EC-C09A4940847F}"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lder"/>
        </a:ext>
      </dgm:extLst>
    </dgm:pt>
    <dgm:pt modelId="{378FD680-57C3-44BA-BD77-8CF8572C09DE}" type="pres">
      <dgm:prSet presAssocID="{402F1B10-5121-4253-A4EC-C09A4940847F}" presName="spaceRect" presStyleCnt="0"/>
      <dgm:spPr/>
    </dgm:pt>
    <dgm:pt modelId="{74F18C10-3C3C-4C50-87A0-3570A899A866}" type="pres">
      <dgm:prSet presAssocID="{402F1B10-5121-4253-A4EC-C09A4940847F}" presName="textRect" presStyleLbl="revTx" presStyleIdx="0" presStyleCnt="7">
        <dgm:presLayoutVars>
          <dgm:chMax val="1"/>
          <dgm:chPref val="1"/>
        </dgm:presLayoutVars>
      </dgm:prSet>
      <dgm:spPr/>
    </dgm:pt>
    <dgm:pt modelId="{152896D2-1BAB-4021-A46E-68BC2F79FC9B}" type="pres">
      <dgm:prSet presAssocID="{FE5326DC-7AE8-42EF-BC3C-012E3F83B7A4}" presName="sibTrans" presStyleCnt="0"/>
      <dgm:spPr/>
    </dgm:pt>
    <dgm:pt modelId="{D5709744-96BB-42FA-97CF-81B9424CDE3B}" type="pres">
      <dgm:prSet presAssocID="{B9B9775E-555E-414D-BCC2-95929D8D43C9}" presName="compNode" presStyleCnt="0"/>
      <dgm:spPr/>
    </dgm:pt>
    <dgm:pt modelId="{D7EA2AF6-6A39-4558-BBB5-E51183C6D12F}" type="pres">
      <dgm:prSet presAssocID="{B9B9775E-555E-414D-BCC2-95929D8D43C9}" presName="iconBgRect" presStyleLbl="bgShp" presStyleIdx="1" presStyleCnt="7"/>
      <dgm:spPr>
        <a:prstGeom prst="round2DiagRect">
          <a:avLst>
            <a:gd name="adj1" fmla="val 29727"/>
            <a:gd name="adj2" fmla="val 0"/>
          </a:avLst>
        </a:prstGeom>
      </dgm:spPr>
    </dgm:pt>
    <dgm:pt modelId="{C471A391-D6A3-4AF7-8AA3-0FD0B0198F0E}" type="pres">
      <dgm:prSet presAssocID="{B9B9775E-555E-414D-BCC2-95929D8D43C9}"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umbs Up Sign"/>
        </a:ext>
      </dgm:extLst>
    </dgm:pt>
    <dgm:pt modelId="{85543457-8756-4AD0-A7E2-84F260C0EB8B}" type="pres">
      <dgm:prSet presAssocID="{B9B9775E-555E-414D-BCC2-95929D8D43C9}" presName="spaceRect" presStyleCnt="0"/>
      <dgm:spPr/>
    </dgm:pt>
    <dgm:pt modelId="{A7977CFA-C237-4966-A1F1-E95129F4EAE1}" type="pres">
      <dgm:prSet presAssocID="{B9B9775E-555E-414D-BCC2-95929D8D43C9}" presName="textRect" presStyleLbl="revTx" presStyleIdx="1" presStyleCnt="7">
        <dgm:presLayoutVars>
          <dgm:chMax val="1"/>
          <dgm:chPref val="1"/>
        </dgm:presLayoutVars>
      </dgm:prSet>
      <dgm:spPr/>
    </dgm:pt>
    <dgm:pt modelId="{EFA4356F-219B-4BD8-809E-57A85C1ED468}" type="pres">
      <dgm:prSet presAssocID="{FB32255E-86C4-4DD2-92AE-E41FFC02AE65}" presName="sibTrans" presStyleCnt="0"/>
      <dgm:spPr/>
    </dgm:pt>
    <dgm:pt modelId="{94F56F57-AEDB-460B-8EFA-1E4FCEA1EB6E}" type="pres">
      <dgm:prSet presAssocID="{566EC425-98A7-4E9F-9A47-6B87613A4E19}" presName="compNode" presStyleCnt="0"/>
      <dgm:spPr/>
    </dgm:pt>
    <dgm:pt modelId="{CDEB4489-01A2-404D-B240-B958DA04D0B2}" type="pres">
      <dgm:prSet presAssocID="{566EC425-98A7-4E9F-9A47-6B87613A4E19}" presName="iconBgRect" presStyleLbl="bgShp" presStyleIdx="2" presStyleCnt="7"/>
      <dgm:spPr>
        <a:prstGeom prst="round2DiagRect">
          <a:avLst>
            <a:gd name="adj1" fmla="val 29727"/>
            <a:gd name="adj2" fmla="val 0"/>
          </a:avLst>
        </a:prstGeom>
      </dgm:spPr>
    </dgm:pt>
    <dgm:pt modelId="{9D83A6B4-A12D-4549-8903-0E19DEB11352}" type="pres">
      <dgm:prSet presAssocID="{566EC425-98A7-4E9F-9A47-6B87613A4E19}"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roup Success"/>
        </a:ext>
      </dgm:extLst>
    </dgm:pt>
    <dgm:pt modelId="{433FF636-45FC-421E-AAB6-33118BA17378}" type="pres">
      <dgm:prSet presAssocID="{566EC425-98A7-4E9F-9A47-6B87613A4E19}" presName="spaceRect" presStyleCnt="0"/>
      <dgm:spPr/>
    </dgm:pt>
    <dgm:pt modelId="{BCC5F5BC-1A83-43DF-9616-3B585DA4A6D7}" type="pres">
      <dgm:prSet presAssocID="{566EC425-98A7-4E9F-9A47-6B87613A4E19}" presName="textRect" presStyleLbl="revTx" presStyleIdx="2" presStyleCnt="7">
        <dgm:presLayoutVars>
          <dgm:chMax val="1"/>
          <dgm:chPref val="1"/>
        </dgm:presLayoutVars>
      </dgm:prSet>
      <dgm:spPr/>
    </dgm:pt>
    <dgm:pt modelId="{7CCEB98A-4FCA-40EF-A6C1-8EBB8001C687}" type="pres">
      <dgm:prSet presAssocID="{E75D4A41-F945-44D2-A1C4-0594AAC39C1E}" presName="sibTrans" presStyleCnt="0"/>
      <dgm:spPr/>
    </dgm:pt>
    <dgm:pt modelId="{6390ABC7-7639-49E4-A04C-869FE17B3558}" type="pres">
      <dgm:prSet presAssocID="{9C986C26-BAD8-4FD2-ABF4-559159890179}" presName="compNode" presStyleCnt="0"/>
      <dgm:spPr/>
    </dgm:pt>
    <dgm:pt modelId="{D921F8FD-BD4D-43E1-9668-4199B3EBAFE7}" type="pres">
      <dgm:prSet presAssocID="{9C986C26-BAD8-4FD2-ABF4-559159890179}" presName="iconBgRect" presStyleLbl="bgShp" presStyleIdx="3" presStyleCnt="7"/>
      <dgm:spPr>
        <a:prstGeom prst="round2DiagRect">
          <a:avLst>
            <a:gd name="adj1" fmla="val 29727"/>
            <a:gd name="adj2" fmla="val 0"/>
          </a:avLst>
        </a:prstGeom>
      </dgm:spPr>
    </dgm:pt>
    <dgm:pt modelId="{B8C95D7C-3972-4B4E-9BA3-A32932DB1A55}" type="pres">
      <dgm:prSet presAssocID="{9C986C26-BAD8-4FD2-ABF4-559159890179}"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Office Worker"/>
        </a:ext>
      </dgm:extLst>
    </dgm:pt>
    <dgm:pt modelId="{F8C425C9-10FB-44DB-8309-C9F06617EC75}" type="pres">
      <dgm:prSet presAssocID="{9C986C26-BAD8-4FD2-ABF4-559159890179}" presName="spaceRect" presStyleCnt="0"/>
      <dgm:spPr/>
    </dgm:pt>
    <dgm:pt modelId="{7A9CD6B7-06AD-4FA1-8C74-39BA82040990}" type="pres">
      <dgm:prSet presAssocID="{9C986C26-BAD8-4FD2-ABF4-559159890179}" presName="textRect" presStyleLbl="revTx" presStyleIdx="3" presStyleCnt="7">
        <dgm:presLayoutVars>
          <dgm:chMax val="1"/>
          <dgm:chPref val="1"/>
        </dgm:presLayoutVars>
      </dgm:prSet>
      <dgm:spPr/>
    </dgm:pt>
    <dgm:pt modelId="{B09A1A47-0550-4B5E-86D3-9F6FF1ABBAF3}" type="pres">
      <dgm:prSet presAssocID="{1910B9B3-6ED0-45EA-9776-899BFF1C18D6}" presName="sibTrans" presStyleCnt="0"/>
      <dgm:spPr/>
    </dgm:pt>
    <dgm:pt modelId="{1C686550-8418-4DE5-A323-1BFE655FB8EA}" type="pres">
      <dgm:prSet presAssocID="{61B29F5F-29CB-48ED-8575-471F7AD73521}" presName="compNode" presStyleCnt="0"/>
      <dgm:spPr/>
    </dgm:pt>
    <dgm:pt modelId="{5015F42D-1399-4515-8407-E438753BB8F4}" type="pres">
      <dgm:prSet presAssocID="{61B29F5F-29CB-48ED-8575-471F7AD73521}" presName="iconBgRect" presStyleLbl="bgShp" presStyleIdx="4" presStyleCnt="7"/>
      <dgm:spPr>
        <a:prstGeom prst="round2DiagRect">
          <a:avLst>
            <a:gd name="adj1" fmla="val 29727"/>
            <a:gd name="adj2" fmla="val 0"/>
          </a:avLst>
        </a:prstGeom>
      </dgm:spPr>
    </dgm:pt>
    <dgm:pt modelId="{3108C220-F3D8-414F-B79B-EF60ED955B79}" type="pres">
      <dgm:prSet presAssocID="{61B29F5F-29CB-48ED-8575-471F7AD73521}"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ierarchy"/>
        </a:ext>
      </dgm:extLst>
    </dgm:pt>
    <dgm:pt modelId="{6EBFF384-F618-4B87-8549-75F87A3170B4}" type="pres">
      <dgm:prSet presAssocID="{61B29F5F-29CB-48ED-8575-471F7AD73521}" presName="spaceRect" presStyleCnt="0"/>
      <dgm:spPr/>
    </dgm:pt>
    <dgm:pt modelId="{5B8557DB-B06B-48CA-BA59-83688B9AA632}" type="pres">
      <dgm:prSet presAssocID="{61B29F5F-29CB-48ED-8575-471F7AD73521}" presName="textRect" presStyleLbl="revTx" presStyleIdx="4" presStyleCnt="7">
        <dgm:presLayoutVars>
          <dgm:chMax val="1"/>
          <dgm:chPref val="1"/>
        </dgm:presLayoutVars>
      </dgm:prSet>
      <dgm:spPr/>
    </dgm:pt>
    <dgm:pt modelId="{6FC9E5B4-28C7-462B-8B87-4CEF2B8A520D}" type="pres">
      <dgm:prSet presAssocID="{25CEC6C2-759F-4480-B33B-3431C84D14FF}" presName="sibTrans" presStyleCnt="0"/>
      <dgm:spPr/>
    </dgm:pt>
    <dgm:pt modelId="{B6332699-9798-4D39-8389-B8B45FE6552C}" type="pres">
      <dgm:prSet presAssocID="{16322564-AD72-42CD-B712-4FF7BBF4FDA5}" presName="compNode" presStyleCnt="0"/>
      <dgm:spPr/>
    </dgm:pt>
    <dgm:pt modelId="{AF3F2576-7095-473B-B58F-F8FABD44B0C9}" type="pres">
      <dgm:prSet presAssocID="{16322564-AD72-42CD-B712-4FF7BBF4FDA5}" presName="iconBgRect" presStyleLbl="bgShp" presStyleIdx="5" presStyleCnt="7"/>
      <dgm:spPr>
        <a:prstGeom prst="round2DiagRect">
          <a:avLst>
            <a:gd name="adj1" fmla="val 29727"/>
            <a:gd name="adj2" fmla="val 0"/>
          </a:avLst>
        </a:prstGeom>
      </dgm:spPr>
    </dgm:pt>
    <dgm:pt modelId="{6F552E99-A3FD-480E-B564-7B86858ACF61}" type="pres">
      <dgm:prSet presAssocID="{16322564-AD72-42CD-B712-4FF7BBF4FDA5}"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oney"/>
        </a:ext>
      </dgm:extLst>
    </dgm:pt>
    <dgm:pt modelId="{F3383260-7F3C-4CE6-BB2F-3AFB424DA979}" type="pres">
      <dgm:prSet presAssocID="{16322564-AD72-42CD-B712-4FF7BBF4FDA5}" presName="spaceRect" presStyleCnt="0"/>
      <dgm:spPr/>
    </dgm:pt>
    <dgm:pt modelId="{E08C6A28-F3FD-4804-BD14-22EDC56AE372}" type="pres">
      <dgm:prSet presAssocID="{16322564-AD72-42CD-B712-4FF7BBF4FDA5}" presName="textRect" presStyleLbl="revTx" presStyleIdx="5" presStyleCnt="7">
        <dgm:presLayoutVars>
          <dgm:chMax val="1"/>
          <dgm:chPref val="1"/>
        </dgm:presLayoutVars>
      </dgm:prSet>
      <dgm:spPr/>
    </dgm:pt>
    <dgm:pt modelId="{45CEA91B-8B9A-4672-91EE-F80A0E54D883}" type="pres">
      <dgm:prSet presAssocID="{49FF696B-F24D-43D9-8432-8A240BF2DCBF}" presName="sibTrans" presStyleCnt="0"/>
      <dgm:spPr/>
    </dgm:pt>
    <dgm:pt modelId="{9B3FF889-F1A8-4AE7-835A-20A8D4F1F0A5}" type="pres">
      <dgm:prSet presAssocID="{3377502C-ADD5-40B9-893C-F4E3A824A560}" presName="compNode" presStyleCnt="0"/>
      <dgm:spPr/>
    </dgm:pt>
    <dgm:pt modelId="{278FEE4D-3BD1-4309-A85A-FF22CB5BD995}" type="pres">
      <dgm:prSet presAssocID="{3377502C-ADD5-40B9-893C-F4E3A824A560}" presName="iconBgRect" presStyleLbl="bgShp" presStyleIdx="6" presStyleCnt="7"/>
      <dgm:spPr>
        <a:prstGeom prst="round2DiagRect">
          <a:avLst>
            <a:gd name="adj1" fmla="val 29727"/>
            <a:gd name="adj2" fmla="val 0"/>
          </a:avLst>
        </a:prstGeom>
      </dgm:spPr>
    </dgm:pt>
    <dgm:pt modelId="{38C6970A-AE39-4249-BEA7-DD7264FCC52C}" type="pres">
      <dgm:prSet presAssocID="{3377502C-ADD5-40B9-893C-F4E3A824A560}"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Chat"/>
        </a:ext>
      </dgm:extLst>
    </dgm:pt>
    <dgm:pt modelId="{B8DED5F0-1D5F-4F2B-9A3A-5276D14B0B30}" type="pres">
      <dgm:prSet presAssocID="{3377502C-ADD5-40B9-893C-F4E3A824A560}" presName="spaceRect" presStyleCnt="0"/>
      <dgm:spPr/>
    </dgm:pt>
    <dgm:pt modelId="{9E276857-9A4A-492B-A6C8-6B387C6FE9A2}" type="pres">
      <dgm:prSet presAssocID="{3377502C-ADD5-40B9-893C-F4E3A824A560}" presName="textRect" presStyleLbl="revTx" presStyleIdx="6" presStyleCnt="7">
        <dgm:presLayoutVars>
          <dgm:chMax val="1"/>
          <dgm:chPref val="1"/>
        </dgm:presLayoutVars>
      </dgm:prSet>
      <dgm:spPr/>
    </dgm:pt>
  </dgm:ptLst>
  <dgm:cxnLst>
    <dgm:cxn modelId="{424E5D02-4B30-48F6-B685-D90C56C128B1}" srcId="{A854198B-0CEB-4709-A22C-A7AC092DBB90}" destId="{566EC425-98A7-4E9F-9A47-6B87613A4E19}" srcOrd="2" destOrd="0" parTransId="{1426017C-C2D8-4985-8E21-6AD54D2A8D0C}" sibTransId="{E75D4A41-F945-44D2-A1C4-0594AAC39C1E}"/>
    <dgm:cxn modelId="{EAEB5704-B7FF-4716-A688-C1FAFA3A37F1}" srcId="{A854198B-0CEB-4709-A22C-A7AC092DBB90}" destId="{61B29F5F-29CB-48ED-8575-471F7AD73521}" srcOrd="4" destOrd="0" parTransId="{66F91F53-D554-4469-BDA1-98C1E0DDD17A}" sibTransId="{25CEC6C2-759F-4480-B33B-3431C84D14FF}"/>
    <dgm:cxn modelId="{BA532108-2243-45F5-9DE3-45E166E45B72}" type="presOf" srcId="{16322564-AD72-42CD-B712-4FF7BBF4FDA5}" destId="{E08C6A28-F3FD-4804-BD14-22EDC56AE372}" srcOrd="0" destOrd="0" presId="urn:microsoft.com/office/officeart/2018/5/layout/IconLeafLabelList"/>
    <dgm:cxn modelId="{8DC84614-E0F0-4A80-ADCC-28AFE198A8C9}" srcId="{A854198B-0CEB-4709-A22C-A7AC092DBB90}" destId="{16322564-AD72-42CD-B712-4FF7BBF4FDA5}" srcOrd="5" destOrd="0" parTransId="{70A33640-D49A-4F4C-8BBD-65A1CE93E6E1}" sibTransId="{49FF696B-F24D-43D9-8432-8A240BF2DCBF}"/>
    <dgm:cxn modelId="{D6C6E31E-C2B2-43B1-9F71-06614505B4BB}" srcId="{A854198B-0CEB-4709-A22C-A7AC092DBB90}" destId="{402F1B10-5121-4253-A4EC-C09A4940847F}" srcOrd="0" destOrd="0" parTransId="{CBEB9913-20BF-44EB-B094-9BD5767B9B3C}" sibTransId="{FE5326DC-7AE8-42EF-BC3C-012E3F83B7A4}"/>
    <dgm:cxn modelId="{D17AEC1F-F63F-4D8F-BFC6-2CC566BCBAA8}" type="presOf" srcId="{61B29F5F-29CB-48ED-8575-471F7AD73521}" destId="{5B8557DB-B06B-48CA-BA59-83688B9AA632}" srcOrd="0" destOrd="0" presId="urn:microsoft.com/office/officeart/2018/5/layout/IconLeafLabelList"/>
    <dgm:cxn modelId="{A761C32E-A0D1-4A42-AA85-B993C27AD508}" type="presOf" srcId="{402F1B10-5121-4253-A4EC-C09A4940847F}" destId="{74F18C10-3C3C-4C50-87A0-3570A899A866}" srcOrd="0" destOrd="0" presId="urn:microsoft.com/office/officeart/2018/5/layout/IconLeafLabelList"/>
    <dgm:cxn modelId="{D4BD5A35-2B7D-4785-9993-90A4C4D1D923}" type="presOf" srcId="{A854198B-0CEB-4709-A22C-A7AC092DBB90}" destId="{DAA42D91-9E13-4669-BA88-8D09D23C2A70}" srcOrd="0" destOrd="0" presId="urn:microsoft.com/office/officeart/2018/5/layout/IconLeafLabelList"/>
    <dgm:cxn modelId="{5B5CCB62-2B02-4DB1-A7B7-238A4796C205}" type="presOf" srcId="{566EC425-98A7-4E9F-9A47-6B87613A4E19}" destId="{BCC5F5BC-1A83-43DF-9616-3B585DA4A6D7}" srcOrd="0" destOrd="0" presId="urn:microsoft.com/office/officeart/2018/5/layout/IconLeafLabelList"/>
    <dgm:cxn modelId="{7DAE1466-D31C-4DC2-AED6-6168B731944B}" srcId="{A854198B-0CEB-4709-A22C-A7AC092DBB90}" destId="{3377502C-ADD5-40B9-893C-F4E3A824A560}" srcOrd="6" destOrd="0" parTransId="{7FE325CE-08A4-46E5-85A5-68E1CB8FB005}" sibTransId="{3D1A7807-C3DD-4383-96B8-6E5D0E825AE0}"/>
    <dgm:cxn modelId="{78913066-687A-48BA-9B47-854F4D4FFE15}" type="presOf" srcId="{9C986C26-BAD8-4FD2-ABF4-559159890179}" destId="{7A9CD6B7-06AD-4FA1-8C74-39BA82040990}" srcOrd="0" destOrd="0" presId="urn:microsoft.com/office/officeart/2018/5/layout/IconLeafLabelList"/>
    <dgm:cxn modelId="{19190F74-A4E5-44FE-AC5A-7F2EF7B10282}" srcId="{A854198B-0CEB-4709-A22C-A7AC092DBB90}" destId="{9C986C26-BAD8-4FD2-ABF4-559159890179}" srcOrd="3" destOrd="0" parTransId="{49EB16CF-2106-425F-A9EA-B70A693BEB67}" sibTransId="{1910B9B3-6ED0-45EA-9776-899BFF1C18D6}"/>
    <dgm:cxn modelId="{7F8DD8CF-171E-4A86-83F1-E52533AA8151}" type="presOf" srcId="{3377502C-ADD5-40B9-893C-F4E3A824A560}" destId="{9E276857-9A4A-492B-A6C8-6B387C6FE9A2}" srcOrd="0" destOrd="0" presId="urn:microsoft.com/office/officeart/2018/5/layout/IconLeafLabelList"/>
    <dgm:cxn modelId="{066AB0F5-3D59-440E-805D-29A48F23A144}" srcId="{A854198B-0CEB-4709-A22C-A7AC092DBB90}" destId="{B9B9775E-555E-414D-BCC2-95929D8D43C9}" srcOrd="1" destOrd="0" parTransId="{1F87494D-2649-480B-8C3F-17397D87A2B8}" sibTransId="{FB32255E-86C4-4DD2-92AE-E41FFC02AE65}"/>
    <dgm:cxn modelId="{C03D5AF8-B62C-4A50-8265-0FCA13A6AFF5}" type="presOf" srcId="{B9B9775E-555E-414D-BCC2-95929D8D43C9}" destId="{A7977CFA-C237-4966-A1F1-E95129F4EAE1}" srcOrd="0" destOrd="0" presId="urn:microsoft.com/office/officeart/2018/5/layout/IconLeafLabelList"/>
    <dgm:cxn modelId="{72F50B2C-D70C-46D6-ADD9-7DC347AA68BE}" type="presParOf" srcId="{DAA42D91-9E13-4669-BA88-8D09D23C2A70}" destId="{8C0B3AD5-C8FF-452A-B6EC-B480D2BF16A9}" srcOrd="0" destOrd="0" presId="urn:microsoft.com/office/officeart/2018/5/layout/IconLeafLabelList"/>
    <dgm:cxn modelId="{0A4C0428-BC59-42CF-96E9-0506061A7E27}" type="presParOf" srcId="{8C0B3AD5-C8FF-452A-B6EC-B480D2BF16A9}" destId="{5BF48E3C-0FF7-416F-B21F-4874E6F9009E}" srcOrd="0" destOrd="0" presId="urn:microsoft.com/office/officeart/2018/5/layout/IconLeafLabelList"/>
    <dgm:cxn modelId="{CD3B0AA5-7BCE-4691-B668-D1C9A2D87F5F}" type="presParOf" srcId="{8C0B3AD5-C8FF-452A-B6EC-B480D2BF16A9}" destId="{B928EB6D-4630-426A-8BA9-9C7290C0553B}" srcOrd="1" destOrd="0" presId="urn:microsoft.com/office/officeart/2018/5/layout/IconLeafLabelList"/>
    <dgm:cxn modelId="{B82FD45E-CA89-4107-900E-EAE8AE64691B}" type="presParOf" srcId="{8C0B3AD5-C8FF-452A-B6EC-B480D2BF16A9}" destId="{378FD680-57C3-44BA-BD77-8CF8572C09DE}" srcOrd="2" destOrd="0" presId="urn:microsoft.com/office/officeart/2018/5/layout/IconLeafLabelList"/>
    <dgm:cxn modelId="{FF468B3D-1BF2-4054-BC1B-998A69636E72}" type="presParOf" srcId="{8C0B3AD5-C8FF-452A-B6EC-B480D2BF16A9}" destId="{74F18C10-3C3C-4C50-87A0-3570A899A866}" srcOrd="3" destOrd="0" presId="urn:microsoft.com/office/officeart/2018/5/layout/IconLeafLabelList"/>
    <dgm:cxn modelId="{28721EDD-858D-408C-9EAC-C404CCF17FAB}" type="presParOf" srcId="{DAA42D91-9E13-4669-BA88-8D09D23C2A70}" destId="{152896D2-1BAB-4021-A46E-68BC2F79FC9B}" srcOrd="1" destOrd="0" presId="urn:microsoft.com/office/officeart/2018/5/layout/IconLeafLabelList"/>
    <dgm:cxn modelId="{6C59A63D-695E-4B98-A701-7F577CF7873A}" type="presParOf" srcId="{DAA42D91-9E13-4669-BA88-8D09D23C2A70}" destId="{D5709744-96BB-42FA-97CF-81B9424CDE3B}" srcOrd="2" destOrd="0" presId="urn:microsoft.com/office/officeart/2018/5/layout/IconLeafLabelList"/>
    <dgm:cxn modelId="{2F94CCED-089F-440F-8984-56C3F3A9AC3D}" type="presParOf" srcId="{D5709744-96BB-42FA-97CF-81B9424CDE3B}" destId="{D7EA2AF6-6A39-4558-BBB5-E51183C6D12F}" srcOrd="0" destOrd="0" presId="urn:microsoft.com/office/officeart/2018/5/layout/IconLeafLabelList"/>
    <dgm:cxn modelId="{D3D268D7-0D85-49DC-B689-806F3BD4A7EE}" type="presParOf" srcId="{D5709744-96BB-42FA-97CF-81B9424CDE3B}" destId="{C471A391-D6A3-4AF7-8AA3-0FD0B0198F0E}" srcOrd="1" destOrd="0" presId="urn:microsoft.com/office/officeart/2018/5/layout/IconLeafLabelList"/>
    <dgm:cxn modelId="{2ACB9F99-AE73-4A83-8852-2E26BA46EDCC}" type="presParOf" srcId="{D5709744-96BB-42FA-97CF-81B9424CDE3B}" destId="{85543457-8756-4AD0-A7E2-84F260C0EB8B}" srcOrd="2" destOrd="0" presId="urn:microsoft.com/office/officeart/2018/5/layout/IconLeafLabelList"/>
    <dgm:cxn modelId="{35BDA63C-02A3-4F39-8203-7374430EBA5F}" type="presParOf" srcId="{D5709744-96BB-42FA-97CF-81B9424CDE3B}" destId="{A7977CFA-C237-4966-A1F1-E95129F4EAE1}" srcOrd="3" destOrd="0" presId="urn:microsoft.com/office/officeart/2018/5/layout/IconLeafLabelList"/>
    <dgm:cxn modelId="{4C92BC22-C9A5-4540-9AAB-0665B7A4569E}" type="presParOf" srcId="{DAA42D91-9E13-4669-BA88-8D09D23C2A70}" destId="{EFA4356F-219B-4BD8-809E-57A85C1ED468}" srcOrd="3" destOrd="0" presId="urn:microsoft.com/office/officeart/2018/5/layout/IconLeafLabelList"/>
    <dgm:cxn modelId="{FCD99825-6D50-41C4-AEFE-9449EA4D769D}" type="presParOf" srcId="{DAA42D91-9E13-4669-BA88-8D09D23C2A70}" destId="{94F56F57-AEDB-460B-8EFA-1E4FCEA1EB6E}" srcOrd="4" destOrd="0" presId="urn:microsoft.com/office/officeart/2018/5/layout/IconLeafLabelList"/>
    <dgm:cxn modelId="{1788AF26-F396-41AD-BA18-655B4C4D7342}" type="presParOf" srcId="{94F56F57-AEDB-460B-8EFA-1E4FCEA1EB6E}" destId="{CDEB4489-01A2-404D-B240-B958DA04D0B2}" srcOrd="0" destOrd="0" presId="urn:microsoft.com/office/officeart/2018/5/layout/IconLeafLabelList"/>
    <dgm:cxn modelId="{94566266-4188-4748-812C-AAFB65A7FC4E}" type="presParOf" srcId="{94F56F57-AEDB-460B-8EFA-1E4FCEA1EB6E}" destId="{9D83A6B4-A12D-4549-8903-0E19DEB11352}" srcOrd="1" destOrd="0" presId="urn:microsoft.com/office/officeart/2018/5/layout/IconLeafLabelList"/>
    <dgm:cxn modelId="{E5E5154D-A88F-4A58-9AC2-898BDB797644}" type="presParOf" srcId="{94F56F57-AEDB-460B-8EFA-1E4FCEA1EB6E}" destId="{433FF636-45FC-421E-AAB6-33118BA17378}" srcOrd="2" destOrd="0" presId="urn:microsoft.com/office/officeart/2018/5/layout/IconLeafLabelList"/>
    <dgm:cxn modelId="{48D236AC-0517-4E8F-A744-BB63C0DC4D82}" type="presParOf" srcId="{94F56F57-AEDB-460B-8EFA-1E4FCEA1EB6E}" destId="{BCC5F5BC-1A83-43DF-9616-3B585DA4A6D7}" srcOrd="3" destOrd="0" presId="urn:microsoft.com/office/officeart/2018/5/layout/IconLeafLabelList"/>
    <dgm:cxn modelId="{19EA7C39-C0FE-4B78-A5C0-07D634A11B44}" type="presParOf" srcId="{DAA42D91-9E13-4669-BA88-8D09D23C2A70}" destId="{7CCEB98A-4FCA-40EF-A6C1-8EBB8001C687}" srcOrd="5" destOrd="0" presId="urn:microsoft.com/office/officeart/2018/5/layout/IconLeafLabelList"/>
    <dgm:cxn modelId="{FA360C90-85AC-448C-A3B5-D6458451D2BF}" type="presParOf" srcId="{DAA42D91-9E13-4669-BA88-8D09D23C2A70}" destId="{6390ABC7-7639-49E4-A04C-869FE17B3558}" srcOrd="6" destOrd="0" presId="urn:microsoft.com/office/officeart/2018/5/layout/IconLeafLabelList"/>
    <dgm:cxn modelId="{ABAD4097-C5BC-4A65-952E-DCF69AB2BFA1}" type="presParOf" srcId="{6390ABC7-7639-49E4-A04C-869FE17B3558}" destId="{D921F8FD-BD4D-43E1-9668-4199B3EBAFE7}" srcOrd="0" destOrd="0" presId="urn:microsoft.com/office/officeart/2018/5/layout/IconLeafLabelList"/>
    <dgm:cxn modelId="{CF556258-2C52-4F95-AB61-0FD137D25536}" type="presParOf" srcId="{6390ABC7-7639-49E4-A04C-869FE17B3558}" destId="{B8C95D7C-3972-4B4E-9BA3-A32932DB1A55}" srcOrd="1" destOrd="0" presId="urn:microsoft.com/office/officeart/2018/5/layout/IconLeafLabelList"/>
    <dgm:cxn modelId="{883EA1B2-8600-4DDB-A1B8-06FB6AA5A36E}" type="presParOf" srcId="{6390ABC7-7639-49E4-A04C-869FE17B3558}" destId="{F8C425C9-10FB-44DB-8309-C9F06617EC75}" srcOrd="2" destOrd="0" presId="urn:microsoft.com/office/officeart/2018/5/layout/IconLeafLabelList"/>
    <dgm:cxn modelId="{877AD8DC-64AB-4CC2-B33F-C54903B885E6}" type="presParOf" srcId="{6390ABC7-7639-49E4-A04C-869FE17B3558}" destId="{7A9CD6B7-06AD-4FA1-8C74-39BA82040990}" srcOrd="3" destOrd="0" presId="urn:microsoft.com/office/officeart/2018/5/layout/IconLeafLabelList"/>
    <dgm:cxn modelId="{152826DD-8496-48BB-8539-5ACA71344D67}" type="presParOf" srcId="{DAA42D91-9E13-4669-BA88-8D09D23C2A70}" destId="{B09A1A47-0550-4B5E-86D3-9F6FF1ABBAF3}" srcOrd="7" destOrd="0" presId="urn:microsoft.com/office/officeart/2018/5/layout/IconLeafLabelList"/>
    <dgm:cxn modelId="{F3DA3B74-E92D-4C3E-9040-C4306364407C}" type="presParOf" srcId="{DAA42D91-9E13-4669-BA88-8D09D23C2A70}" destId="{1C686550-8418-4DE5-A323-1BFE655FB8EA}" srcOrd="8" destOrd="0" presId="urn:microsoft.com/office/officeart/2018/5/layout/IconLeafLabelList"/>
    <dgm:cxn modelId="{11CF68C0-B606-4133-978D-5A695FF6EEEB}" type="presParOf" srcId="{1C686550-8418-4DE5-A323-1BFE655FB8EA}" destId="{5015F42D-1399-4515-8407-E438753BB8F4}" srcOrd="0" destOrd="0" presId="urn:microsoft.com/office/officeart/2018/5/layout/IconLeafLabelList"/>
    <dgm:cxn modelId="{7CDB0E20-B584-496D-9581-31AF68D6B453}" type="presParOf" srcId="{1C686550-8418-4DE5-A323-1BFE655FB8EA}" destId="{3108C220-F3D8-414F-B79B-EF60ED955B79}" srcOrd="1" destOrd="0" presId="urn:microsoft.com/office/officeart/2018/5/layout/IconLeafLabelList"/>
    <dgm:cxn modelId="{5427ECD7-6D38-455A-9F99-BCEDECC6A080}" type="presParOf" srcId="{1C686550-8418-4DE5-A323-1BFE655FB8EA}" destId="{6EBFF384-F618-4B87-8549-75F87A3170B4}" srcOrd="2" destOrd="0" presId="urn:microsoft.com/office/officeart/2018/5/layout/IconLeafLabelList"/>
    <dgm:cxn modelId="{58F6222B-5B00-48C7-AAF3-F03089AFDEF4}" type="presParOf" srcId="{1C686550-8418-4DE5-A323-1BFE655FB8EA}" destId="{5B8557DB-B06B-48CA-BA59-83688B9AA632}" srcOrd="3" destOrd="0" presId="urn:microsoft.com/office/officeart/2018/5/layout/IconLeafLabelList"/>
    <dgm:cxn modelId="{06C89975-08F5-4C92-87C4-F247CCA6551D}" type="presParOf" srcId="{DAA42D91-9E13-4669-BA88-8D09D23C2A70}" destId="{6FC9E5B4-28C7-462B-8B87-4CEF2B8A520D}" srcOrd="9" destOrd="0" presId="urn:microsoft.com/office/officeart/2018/5/layout/IconLeafLabelList"/>
    <dgm:cxn modelId="{7009E5E2-9FB4-4DEB-A630-8DCBD046DC13}" type="presParOf" srcId="{DAA42D91-9E13-4669-BA88-8D09D23C2A70}" destId="{B6332699-9798-4D39-8389-B8B45FE6552C}" srcOrd="10" destOrd="0" presId="urn:microsoft.com/office/officeart/2018/5/layout/IconLeafLabelList"/>
    <dgm:cxn modelId="{211CDABB-9B1B-4C96-8C80-B3683E733D9E}" type="presParOf" srcId="{B6332699-9798-4D39-8389-B8B45FE6552C}" destId="{AF3F2576-7095-473B-B58F-F8FABD44B0C9}" srcOrd="0" destOrd="0" presId="urn:microsoft.com/office/officeart/2018/5/layout/IconLeafLabelList"/>
    <dgm:cxn modelId="{DEFC9124-8245-4C79-ACBF-26DCDDECB5A9}" type="presParOf" srcId="{B6332699-9798-4D39-8389-B8B45FE6552C}" destId="{6F552E99-A3FD-480E-B564-7B86858ACF61}" srcOrd="1" destOrd="0" presId="urn:microsoft.com/office/officeart/2018/5/layout/IconLeafLabelList"/>
    <dgm:cxn modelId="{2BA4EF71-C261-41DC-8B39-CDE18FC308EF}" type="presParOf" srcId="{B6332699-9798-4D39-8389-B8B45FE6552C}" destId="{F3383260-7F3C-4CE6-BB2F-3AFB424DA979}" srcOrd="2" destOrd="0" presId="urn:microsoft.com/office/officeart/2018/5/layout/IconLeafLabelList"/>
    <dgm:cxn modelId="{05BF63E8-D26A-4ABE-B8E5-CF91A3E38E18}" type="presParOf" srcId="{B6332699-9798-4D39-8389-B8B45FE6552C}" destId="{E08C6A28-F3FD-4804-BD14-22EDC56AE372}" srcOrd="3" destOrd="0" presId="urn:microsoft.com/office/officeart/2018/5/layout/IconLeafLabelList"/>
    <dgm:cxn modelId="{C5D6C0CF-833C-49D9-9C53-2C847CA6100E}" type="presParOf" srcId="{DAA42D91-9E13-4669-BA88-8D09D23C2A70}" destId="{45CEA91B-8B9A-4672-91EE-F80A0E54D883}" srcOrd="11" destOrd="0" presId="urn:microsoft.com/office/officeart/2018/5/layout/IconLeafLabelList"/>
    <dgm:cxn modelId="{17BDFC06-8B90-4DE8-B03A-8A1FB883DB6E}" type="presParOf" srcId="{DAA42D91-9E13-4669-BA88-8D09D23C2A70}" destId="{9B3FF889-F1A8-4AE7-835A-20A8D4F1F0A5}" srcOrd="12" destOrd="0" presId="urn:microsoft.com/office/officeart/2018/5/layout/IconLeafLabelList"/>
    <dgm:cxn modelId="{83FAB42B-09A6-4DDA-9E1B-D4E7A998F7C0}" type="presParOf" srcId="{9B3FF889-F1A8-4AE7-835A-20A8D4F1F0A5}" destId="{278FEE4D-3BD1-4309-A85A-FF22CB5BD995}" srcOrd="0" destOrd="0" presId="urn:microsoft.com/office/officeart/2018/5/layout/IconLeafLabelList"/>
    <dgm:cxn modelId="{C288DEE5-294C-4C1B-85A4-35F340BF6BDB}" type="presParOf" srcId="{9B3FF889-F1A8-4AE7-835A-20A8D4F1F0A5}" destId="{38C6970A-AE39-4249-BEA7-DD7264FCC52C}" srcOrd="1" destOrd="0" presId="urn:microsoft.com/office/officeart/2018/5/layout/IconLeafLabelList"/>
    <dgm:cxn modelId="{7C3D7801-80F3-4110-85EA-EC817F584C7A}" type="presParOf" srcId="{9B3FF889-F1A8-4AE7-835A-20A8D4F1F0A5}" destId="{B8DED5F0-1D5F-4F2B-9A3A-5276D14B0B30}" srcOrd="2" destOrd="0" presId="urn:microsoft.com/office/officeart/2018/5/layout/IconLeafLabelList"/>
    <dgm:cxn modelId="{4CC325B7-49B5-4FB0-B571-1983C802FA4A}" type="presParOf" srcId="{9B3FF889-F1A8-4AE7-835A-20A8D4F1F0A5}" destId="{9E276857-9A4A-492B-A6C8-6B387C6FE9A2}"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37CC9CA-C152-4175-AF0F-B3A49000D9E3}"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n-US"/>
        </a:p>
      </dgm:t>
    </dgm:pt>
    <dgm:pt modelId="{BE5BB552-CB28-4E63-B37A-D1BAB9027AA3}">
      <dgm:prSet phldrT="[Text]"/>
      <dgm:spPr/>
      <dgm:t>
        <a:bodyPr/>
        <a:lstStyle/>
        <a:p>
          <a:r>
            <a:rPr lang="en-US" dirty="0"/>
            <a:t>Plan</a:t>
          </a:r>
        </a:p>
      </dgm:t>
    </dgm:pt>
    <dgm:pt modelId="{E2ADD5EF-6E7F-4B4D-A712-7C6A69A92318}" type="parTrans" cxnId="{5A382C16-CCA5-469D-A22D-00796EBB3018}">
      <dgm:prSet/>
      <dgm:spPr/>
      <dgm:t>
        <a:bodyPr/>
        <a:lstStyle/>
        <a:p>
          <a:endParaRPr lang="en-US"/>
        </a:p>
      </dgm:t>
    </dgm:pt>
    <dgm:pt modelId="{B503F631-38EC-4E4F-89C7-1B9344BAE6C3}" type="sibTrans" cxnId="{5A382C16-CCA5-469D-A22D-00796EBB3018}">
      <dgm:prSet/>
      <dgm:spPr/>
      <dgm:t>
        <a:bodyPr/>
        <a:lstStyle/>
        <a:p>
          <a:endParaRPr lang="en-US"/>
        </a:p>
      </dgm:t>
    </dgm:pt>
    <dgm:pt modelId="{FE78E998-1705-466B-83EA-EC814C196FBB}">
      <dgm:prSet phldrT="[Text]"/>
      <dgm:spPr/>
      <dgm:t>
        <a:bodyPr/>
        <a:lstStyle/>
        <a:p>
          <a:r>
            <a:rPr lang="en-US" dirty="0"/>
            <a:t>Prepare</a:t>
          </a:r>
        </a:p>
      </dgm:t>
    </dgm:pt>
    <dgm:pt modelId="{6F8D708F-77C6-44B7-B9A7-7EF9E738E28F}" type="parTrans" cxnId="{A4D374FF-3342-4D6F-AE83-1B91BEA0DBCC}">
      <dgm:prSet/>
      <dgm:spPr/>
      <dgm:t>
        <a:bodyPr/>
        <a:lstStyle/>
        <a:p>
          <a:endParaRPr lang="en-US"/>
        </a:p>
      </dgm:t>
    </dgm:pt>
    <dgm:pt modelId="{475EAB27-B5E9-4A34-AD79-75D93E76F2F6}" type="sibTrans" cxnId="{A4D374FF-3342-4D6F-AE83-1B91BEA0DBCC}">
      <dgm:prSet/>
      <dgm:spPr/>
      <dgm:t>
        <a:bodyPr/>
        <a:lstStyle/>
        <a:p>
          <a:endParaRPr lang="en-US"/>
        </a:p>
      </dgm:t>
    </dgm:pt>
    <dgm:pt modelId="{E2A034F7-A404-4606-8AA4-AD6A10EDB252}">
      <dgm:prSet phldrT="[Text]"/>
      <dgm:spPr/>
      <dgm:t>
        <a:bodyPr/>
        <a:lstStyle/>
        <a:p>
          <a:r>
            <a:rPr lang="en-US" dirty="0"/>
            <a:t>Practice</a:t>
          </a:r>
        </a:p>
      </dgm:t>
    </dgm:pt>
    <dgm:pt modelId="{87F513E9-E9E5-43D4-9671-D0CEC6EF36DD}" type="parTrans" cxnId="{7187F66E-6B94-49DE-A659-CE3411BBB542}">
      <dgm:prSet/>
      <dgm:spPr/>
      <dgm:t>
        <a:bodyPr/>
        <a:lstStyle/>
        <a:p>
          <a:endParaRPr lang="en-US"/>
        </a:p>
      </dgm:t>
    </dgm:pt>
    <dgm:pt modelId="{2B52FB7D-7F79-484A-8BF6-62EF8B913922}" type="sibTrans" cxnId="{7187F66E-6B94-49DE-A659-CE3411BBB542}">
      <dgm:prSet/>
      <dgm:spPr/>
      <dgm:t>
        <a:bodyPr/>
        <a:lstStyle/>
        <a:p>
          <a:endParaRPr lang="en-US"/>
        </a:p>
      </dgm:t>
    </dgm:pt>
    <dgm:pt modelId="{BD46E180-D3D6-4B9D-8D50-417BA6D694A3}">
      <dgm:prSet/>
      <dgm:spPr/>
      <dgm:t>
        <a:bodyPr/>
        <a:lstStyle/>
        <a:p>
          <a:r>
            <a:rPr lang="en-US" dirty="0"/>
            <a:t>Perform</a:t>
          </a:r>
        </a:p>
      </dgm:t>
    </dgm:pt>
    <dgm:pt modelId="{D9487A34-B4A9-4924-B795-F6B4F830E8A7}" type="parTrans" cxnId="{B0401B20-FF14-4B65-9717-5D1426AAB263}">
      <dgm:prSet/>
      <dgm:spPr/>
      <dgm:t>
        <a:bodyPr/>
        <a:lstStyle/>
        <a:p>
          <a:endParaRPr lang="en-US"/>
        </a:p>
      </dgm:t>
    </dgm:pt>
    <dgm:pt modelId="{3F4B769F-355B-4ACD-9D95-9CC15FCEA945}" type="sibTrans" cxnId="{B0401B20-FF14-4B65-9717-5D1426AAB263}">
      <dgm:prSet/>
      <dgm:spPr/>
      <dgm:t>
        <a:bodyPr/>
        <a:lstStyle/>
        <a:p>
          <a:endParaRPr lang="en-US"/>
        </a:p>
      </dgm:t>
    </dgm:pt>
    <dgm:pt modelId="{A3A14099-2634-416D-9FA1-CB3ED47E9C44}" type="pres">
      <dgm:prSet presAssocID="{537CC9CA-C152-4175-AF0F-B3A49000D9E3}" presName="rootnode" presStyleCnt="0">
        <dgm:presLayoutVars>
          <dgm:chMax/>
          <dgm:chPref/>
          <dgm:dir/>
          <dgm:animLvl val="lvl"/>
        </dgm:presLayoutVars>
      </dgm:prSet>
      <dgm:spPr/>
    </dgm:pt>
    <dgm:pt modelId="{945BE051-91B0-4C1B-8834-2A790438D9AC}" type="pres">
      <dgm:prSet presAssocID="{BE5BB552-CB28-4E63-B37A-D1BAB9027AA3}" presName="composite" presStyleCnt="0"/>
      <dgm:spPr/>
    </dgm:pt>
    <dgm:pt modelId="{D4211C07-8B15-4AC5-BF49-CB6536847416}" type="pres">
      <dgm:prSet presAssocID="{BE5BB552-CB28-4E63-B37A-D1BAB9027AA3}" presName="LShape" presStyleLbl="alignNode1" presStyleIdx="0" presStyleCnt="7"/>
      <dgm:spPr/>
    </dgm:pt>
    <dgm:pt modelId="{87EF8310-EA33-40FF-A122-B06D11C25FF1}" type="pres">
      <dgm:prSet presAssocID="{BE5BB552-CB28-4E63-B37A-D1BAB9027AA3}" presName="ParentText" presStyleLbl="revTx" presStyleIdx="0" presStyleCnt="4">
        <dgm:presLayoutVars>
          <dgm:chMax val="0"/>
          <dgm:chPref val="0"/>
          <dgm:bulletEnabled val="1"/>
        </dgm:presLayoutVars>
      </dgm:prSet>
      <dgm:spPr/>
    </dgm:pt>
    <dgm:pt modelId="{0294B464-5DBC-469F-BA65-802A6C23FBA6}" type="pres">
      <dgm:prSet presAssocID="{BE5BB552-CB28-4E63-B37A-D1BAB9027AA3}" presName="Triangle" presStyleLbl="alignNode1" presStyleIdx="1" presStyleCnt="7"/>
      <dgm:spPr/>
    </dgm:pt>
    <dgm:pt modelId="{D7F1CA64-7B05-427A-B57F-4DDE423AC6CD}" type="pres">
      <dgm:prSet presAssocID="{B503F631-38EC-4E4F-89C7-1B9344BAE6C3}" presName="sibTrans" presStyleCnt="0"/>
      <dgm:spPr/>
    </dgm:pt>
    <dgm:pt modelId="{26D184E2-B674-4EE0-A1FB-35AEE50B4178}" type="pres">
      <dgm:prSet presAssocID="{B503F631-38EC-4E4F-89C7-1B9344BAE6C3}" presName="space" presStyleCnt="0"/>
      <dgm:spPr/>
    </dgm:pt>
    <dgm:pt modelId="{1E1342EF-04F9-492D-8376-E312842784E2}" type="pres">
      <dgm:prSet presAssocID="{FE78E998-1705-466B-83EA-EC814C196FBB}" presName="composite" presStyleCnt="0"/>
      <dgm:spPr/>
    </dgm:pt>
    <dgm:pt modelId="{30C829C7-B30D-4CD8-980F-1AC60165DD4C}" type="pres">
      <dgm:prSet presAssocID="{FE78E998-1705-466B-83EA-EC814C196FBB}" presName="LShape" presStyleLbl="alignNode1" presStyleIdx="2" presStyleCnt="7"/>
      <dgm:spPr/>
    </dgm:pt>
    <dgm:pt modelId="{9B462569-F87B-4C77-8D90-249FC1A5A2A4}" type="pres">
      <dgm:prSet presAssocID="{FE78E998-1705-466B-83EA-EC814C196FBB}" presName="ParentText" presStyleLbl="revTx" presStyleIdx="1" presStyleCnt="4">
        <dgm:presLayoutVars>
          <dgm:chMax val="0"/>
          <dgm:chPref val="0"/>
          <dgm:bulletEnabled val="1"/>
        </dgm:presLayoutVars>
      </dgm:prSet>
      <dgm:spPr/>
    </dgm:pt>
    <dgm:pt modelId="{4BA7A46D-2637-4E83-9F2E-6AEEB599C6E0}" type="pres">
      <dgm:prSet presAssocID="{FE78E998-1705-466B-83EA-EC814C196FBB}" presName="Triangle" presStyleLbl="alignNode1" presStyleIdx="3" presStyleCnt="7"/>
      <dgm:spPr/>
    </dgm:pt>
    <dgm:pt modelId="{79D3BA6A-3B28-46F5-963E-EA6F5516A903}" type="pres">
      <dgm:prSet presAssocID="{475EAB27-B5E9-4A34-AD79-75D93E76F2F6}" presName="sibTrans" presStyleCnt="0"/>
      <dgm:spPr/>
    </dgm:pt>
    <dgm:pt modelId="{CB678809-81FE-4C22-A7F5-4DEBD365C281}" type="pres">
      <dgm:prSet presAssocID="{475EAB27-B5E9-4A34-AD79-75D93E76F2F6}" presName="space" presStyleCnt="0"/>
      <dgm:spPr/>
    </dgm:pt>
    <dgm:pt modelId="{A78FA056-4A54-4166-BAB8-F7402374F920}" type="pres">
      <dgm:prSet presAssocID="{E2A034F7-A404-4606-8AA4-AD6A10EDB252}" presName="composite" presStyleCnt="0"/>
      <dgm:spPr/>
    </dgm:pt>
    <dgm:pt modelId="{AF4C4EF0-0C93-479D-A823-9811A418A1A1}" type="pres">
      <dgm:prSet presAssocID="{E2A034F7-A404-4606-8AA4-AD6A10EDB252}" presName="LShape" presStyleLbl="alignNode1" presStyleIdx="4" presStyleCnt="7"/>
      <dgm:spPr/>
    </dgm:pt>
    <dgm:pt modelId="{1ACD8CBA-7104-4336-817F-8BAEA6434867}" type="pres">
      <dgm:prSet presAssocID="{E2A034F7-A404-4606-8AA4-AD6A10EDB252}" presName="ParentText" presStyleLbl="revTx" presStyleIdx="2" presStyleCnt="4">
        <dgm:presLayoutVars>
          <dgm:chMax val="0"/>
          <dgm:chPref val="0"/>
          <dgm:bulletEnabled val="1"/>
        </dgm:presLayoutVars>
      </dgm:prSet>
      <dgm:spPr/>
    </dgm:pt>
    <dgm:pt modelId="{48B0D609-EFF2-43E2-BF04-FF3CC555B014}" type="pres">
      <dgm:prSet presAssocID="{E2A034F7-A404-4606-8AA4-AD6A10EDB252}" presName="Triangle" presStyleLbl="alignNode1" presStyleIdx="5" presStyleCnt="7"/>
      <dgm:spPr/>
    </dgm:pt>
    <dgm:pt modelId="{612A68AB-602F-4661-9F79-12E09C2BFFA0}" type="pres">
      <dgm:prSet presAssocID="{2B52FB7D-7F79-484A-8BF6-62EF8B913922}" presName="sibTrans" presStyleCnt="0"/>
      <dgm:spPr/>
    </dgm:pt>
    <dgm:pt modelId="{B8FFDDFF-D2FD-4439-AC0A-151459F526EB}" type="pres">
      <dgm:prSet presAssocID="{2B52FB7D-7F79-484A-8BF6-62EF8B913922}" presName="space" presStyleCnt="0"/>
      <dgm:spPr/>
    </dgm:pt>
    <dgm:pt modelId="{DAEBA3C6-A166-4344-8BBF-972DF4318981}" type="pres">
      <dgm:prSet presAssocID="{BD46E180-D3D6-4B9D-8D50-417BA6D694A3}" presName="composite" presStyleCnt="0"/>
      <dgm:spPr/>
    </dgm:pt>
    <dgm:pt modelId="{77FF253E-66A9-4078-8847-CAEFC713DB2E}" type="pres">
      <dgm:prSet presAssocID="{BD46E180-D3D6-4B9D-8D50-417BA6D694A3}" presName="LShape" presStyleLbl="alignNode1" presStyleIdx="6" presStyleCnt="7"/>
      <dgm:spPr/>
    </dgm:pt>
    <dgm:pt modelId="{88530290-B465-4B00-A443-04927B9A5BE4}" type="pres">
      <dgm:prSet presAssocID="{BD46E180-D3D6-4B9D-8D50-417BA6D694A3}" presName="ParentText" presStyleLbl="revTx" presStyleIdx="3" presStyleCnt="4">
        <dgm:presLayoutVars>
          <dgm:chMax val="0"/>
          <dgm:chPref val="0"/>
          <dgm:bulletEnabled val="1"/>
        </dgm:presLayoutVars>
      </dgm:prSet>
      <dgm:spPr/>
    </dgm:pt>
  </dgm:ptLst>
  <dgm:cxnLst>
    <dgm:cxn modelId="{5A382C16-CCA5-469D-A22D-00796EBB3018}" srcId="{537CC9CA-C152-4175-AF0F-B3A49000D9E3}" destId="{BE5BB552-CB28-4E63-B37A-D1BAB9027AA3}" srcOrd="0" destOrd="0" parTransId="{E2ADD5EF-6E7F-4B4D-A712-7C6A69A92318}" sibTransId="{B503F631-38EC-4E4F-89C7-1B9344BAE6C3}"/>
    <dgm:cxn modelId="{B0401B20-FF14-4B65-9717-5D1426AAB263}" srcId="{537CC9CA-C152-4175-AF0F-B3A49000D9E3}" destId="{BD46E180-D3D6-4B9D-8D50-417BA6D694A3}" srcOrd="3" destOrd="0" parTransId="{D9487A34-B4A9-4924-B795-F6B4F830E8A7}" sibTransId="{3F4B769F-355B-4ACD-9D95-9CC15FCEA945}"/>
    <dgm:cxn modelId="{BA79CA42-D1CA-48B7-A557-6617F6187535}" type="presOf" srcId="{BD46E180-D3D6-4B9D-8D50-417BA6D694A3}" destId="{88530290-B465-4B00-A443-04927B9A5BE4}" srcOrd="0" destOrd="0" presId="urn:microsoft.com/office/officeart/2009/3/layout/StepUpProcess"/>
    <dgm:cxn modelId="{08E42144-FBDA-473D-906C-202B15EB4933}" type="presOf" srcId="{E2A034F7-A404-4606-8AA4-AD6A10EDB252}" destId="{1ACD8CBA-7104-4336-817F-8BAEA6434867}" srcOrd="0" destOrd="0" presId="urn:microsoft.com/office/officeart/2009/3/layout/StepUpProcess"/>
    <dgm:cxn modelId="{7187F66E-6B94-49DE-A659-CE3411BBB542}" srcId="{537CC9CA-C152-4175-AF0F-B3A49000D9E3}" destId="{E2A034F7-A404-4606-8AA4-AD6A10EDB252}" srcOrd="2" destOrd="0" parTransId="{87F513E9-E9E5-43D4-9671-D0CEC6EF36DD}" sibTransId="{2B52FB7D-7F79-484A-8BF6-62EF8B913922}"/>
    <dgm:cxn modelId="{7BBCFFBF-F200-453B-8AB7-EEF604FE0CB8}" type="presOf" srcId="{FE78E998-1705-466B-83EA-EC814C196FBB}" destId="{9B462569-F87B-4C77-8D90-249FC1A5A2A4}" srcOrd="0" destOrd="0" presId="urn:microsoft.com/office/officeart/2009/3/layout/StepUpProcess"/>
    <dgm:cxn modelId="{5DC01BE6-595F-4724-A116-8CD9F600D70F}" type="presOf" srcId="{BE5BB552-CB28-4E63-B37A-D1BAB9027AA3}" destId="{87EF8310-EA33-40FF-A122-B06D11C25FF1}" srcOrd="0" destOrd="0" presId="urn:microsoft.com/office/officeart/2009/3/layout/StepUpProcess"/>
    <dgm:cxn modelId="{B45424FE-468F-47DA-9777-B97080444B6F}" type="presOf" srcId="{537CC9CA-C152-4175-AF0F-B3A49000D9E3}" destId="{A3A14099-2634-416D-9FA1-CB3ED47E9C44}" srcOrd="0" destOrd="0" presId="urn:microsoft.com/office/officeart/2009/3/layout/StepUpProcess"/>
    <dgm:cxn modelId="{A4D374FF-3342-4D6F-AE83-1B91BEA0DBCC}" srcId="{537CC9CA-C152-4175-AF0F-B3A49000D9E3}" destId="{FE78E998-1705-466B-83EA-EC814C196FBB}" srcOrd="1" destOrd="0" parTransId="{6F8D708F-77C6-44B7-B9A7-7EF9E738E28F}" sibTransId="{475EAB27-B5E9-4A34-AD79-75D93E76F2F6}"/>
    <dgm:cxn modelId="{54F91F50-D342-474C-85CB-FD41DB441908}" type="presParOf" srcId="{A3A14099-2634-416D-9FA1-CB3ED47E9C44}" destId="{945BE051-91B0-4C1B-8834-2A790438D9AC}" srcOrd="0" destOrd="0" presId="urn:microsoft.com/office/officeart/2009/3/layout/StepUpProcess"/>
    <dgm:cxn modelId="{C9BA570E-27F9-4072-9940-1DEDD1C0ECDF}" type="presParOf" srcId="{945BE051-91B0-4C1B-8834-2A790438D9AC}" destId="{D4211C07-8B15-4AC5-BF49-CB6536847416}" srcOrd="0" destOrd="0" presId="urn:microsoft.com/office/officeart/2009/3/layout/StepUpProcess"/>
    <dgm:cxn modelId="{D849B874-18F6-4476-8D9A-6AB6F05C7013}" type="presParOf" srcId="{945BE051-91B0-4C1B-8834-2A790438D9AC}" destId="{87EF8310-EA33-40FF-A122-B06D11C25FF1}" srcOrd="1" destOrd="0" presId="urn:microsoft.com/office/officeart/2009/3/layout/StepUpProcess"/>
    <dgm:cxn modelId="{47D053A9-F12E-4E66-8C6B-4FC58C42C19D}" type="presParOf" srcId="{945BE051-91B0-4C1B-8834-2A790438D9AC}" destId="{0294B464-5DBC-469F-BA65-802A6C23FBA6}" srcOrd="2" destOrd="0" presId="urn:microsoft.com/office/officeart/2009/3/layout/StepUpProcess"/>
    <dgm:cxn modelId="{4E283D75-D304-496B-A5D9-F11538B0BE4A}" type="presParOf" srcId="{A3A14099-2634-416D-9FA1-CB3ED47E9C44}" destId="{D7F1CA64-7B05-427A-B57F-4DDE423AC6CD}" srcOrd="1" destOrd="0" presId="urn:microsoft.com/office/officeart/2009/3/layout/StepUpProcess"/>
    <dgm:cxn modelId="{574DADA9-5426-4106-BF76-A8420422FEB3}" type="presParOf" srcId="{D7F1CA64-7B05-427A-B57F-4DDE423AC6CD}" destId="{26D184E2-B674-4EE0-A1FB-35AEE50B4178}" srcOrd="0" destOrd="0" presId="urn:microsoft.com/office/officeart/2009/3/layout/StepUpProcess"/>
    <dgm:cxn modelId="{16E34F25-6BB6-4741-9B7F-ABD18076B98F}" type="presParOf" srcId="{A3A14099-2634-416D-9FA1-CB3ED47E9C44}" destId="{1E1342EF-04F9-492D-8376-E312842784E2}" srcOrd="2" destOrd="0" presId="urn:microsoft.com/office/officeart/2009/3/layout/StepUpProcess"/>
    <dgm:cxn modelId="{6722D836-4E23-45AF-B9F2-05696F296D62}" type="presParOf" srcId="{1E1342EF-04F9-492D-8376-E312842784E2}" destId="{30C829C7-B30D-4CD8-980F-1AC60165DD4C}" srcOrd="0" destOrd="0" presId="urn:microsoft.com/office/officeart/2009/3/layout/StepUpProcess"/>
    <dgm:cxn modelId="{4CCFF904-BF19-44BE-8482-689A6BE14B26}" type="presParOf" srcId="{1E1342EF-04F9-492D-8376-E312842784E2}" destId="{9B462569-F87B-4C77-8D90-249FC1A5A2A4}" srcOrd="1" destOrd="0" presId="urn:microsoft.com/office/officeart/2009/3/layout/StepUpProcess"/>
    <dgm:cxn modelId="{59FA8780-526F-46EB-8AC3-C0CD6254759F}" type="presParOf" srcId="{1E1342EF-04F9-492D-8376-E312842784E2}" destId="{4BA7A46D-2637-4E83-9F2E-6AEEB599C6E0}" srcOrd="2" destOrd="0" presId="urn:microsoft.com/office/officeart/2009/3/layout/StepUpProcess"/>
    <dgm:cxn modelId="{4DA8792C-1443-4F3F-BB04-E1DFCB8F2C81}" type="presParOf" srcId="{A3A14099-2634-416D-9FA1-CB3ED47E9C44}" destId="{79D3BA6A-3B28-46F5-963E-EA6F5516A903}" srcOrd="3" destOrd="0" presId="urn:microsoft.com/office/officeart/2009/3/layout/StepUpProcess"/>
    <dgm:cxn modelId="{48381567-6D8C-4A95-9CF1-45ADF06B4A27}" type="presParOf" srcId="{79D3BA6A-3B28-46F5-963E-EA6F5516A903}" destId="{CB678809-81FE-4C22-A7F5-4DEBD365C281}" srcOrd="0" destOrd="0" presId="urn:microsoft.com/office/officeart/2009/3/layout/StepUpProcess"/>
    <dgm:cxn modelId="{93B71D5F-73A0-4A94-BA5E-CEA71F65BCAF}" type="presParOf" srcId="{A3A14099-2634-416D-9FA1-CB3ED47E9C44}" destId="{A78FA056-4A54-4166-BAB8-F7402374F920}" srcOrd="4" destOrd="0" presId="urn:microsoft.com/office/officeart/2009/3/layout/StepUpProcess"/>
    <dgm:cxn modelId="{542A1F79-6BEA-4A2D-BF90-56AE2486FE93}" type="presParOf" srcId="{A78FA056-4A54-4166-BAB8-F7402374F920}" destId="{AF4C4EF0-0C93-479D-A823-9811A418A1A1}" srcOrd="0" destOrd="0" presId="urn:microsoft.com/office/officeart/2009/3/layout/StepUpProcess"/>
    <dgm:cxn modelId="{EBCD3E3B-47FF-4AA7-9843-8ED16832B5DB}" type="presParOf" srcId="{A78FA056-4A54-4166-BAB8-F7402374F920}" destId="{1ACD8CBA-7104-4336-817F-8BAEA6434867}" srcOrd="1" destOrd="0" presId="urn:microsoft.com/office/officeart/2009/3/layout/StepUpProcess"/>
    <dgm:cxn modelId="{0B32F6D5-AE15-4453-94F1-02D17E8CEF9F}" type="presParOf" srcId="{A78FA056-4A54-4166-BAB8-F7402374F920}" destId="{48B0D609-EFF2-43E2-BF04-FF3CC555B014}" srcOrd="2" destOrd="0" presId="urn:microsoft.com/office/officeart/2009/3/layout/StepUpProcess"/>
    <dgm:cxn modelId="{612C3FC4-5758-4948-AC19-C40EA3F9DFDA}" type="presParOf" srcId="{A3A14099-2634-416D-9FA1-CB3ED47E9C44}" destId="{612A68AB-602F-4661-9F79-12E09C2BFFA0}" srcOrd="5" destOrd="0" presId="urn:microsoft.com/office/officeart/2009/3/layout/StepUpProcess"/>
    <dgm:cxn modelId="{3CE69D50-7DDA-4A96-87FC-B3E0E20CA4D4}" type="presParOf" srcId="{612A68AB-602F-4661-9F79-12E09C2BFFA0}" destId="{B8FFDDFF-D2FD-4439-AC0A-151459F526EB}" srcOrd="0" destOrd="0" presId="urn:microsoft.com/office/officeart/2009/3/layout/StepUpProcess"/>
    <dgm:cxn modelId="{C60F66D9-283B-4278-9CC3-0F3F53325751}" type="presParOf" srcId="{A3A14099-2634-416D-9FA1-CB3ED47E9C44}" destId="{DAEBA3C6-A166-4344-8BBF-972DF4318981}" srcOrd="6" destOrd="0" presId="urn:microsoft.com/office/officeart/2009/3/layout/StepUpProcess"/>
    <dgm:cxn modelId="{9D8E1964-7D82-403B-8F8C-B095B1DEA536}" type="presParOf" srcId="{DAEBA3C6-A166-4344-8BBF-972DF4318981}" destId="{77FF253E-66A9-4078-8847-CAEFC713DB2E}" srcOrd="0" destOrd="0" presId="urn:microsoft.com/office/officeart/2009/3/layout/StepUpProcess"/>
    <dgm:cxn modelId="{439AD67E-75F8-4A0E-ACAA-92FC674389F7}" type="presParOf" srcId="{DAEBA3C6-A166-4344-8BBF-972DF4318981}" destId="{88530290-B465-4B00-A443-04927B9A5BE4}"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BEC2668-6EAF-45FA-8126-9558300184B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38BA2E4-55A7-46AD-A11A-3169EFE3C8AA}">
      <dgm:prSet/>
      <dgm:spPr/>
      <dgm:t>
        <a:bodyPr/>
        <a:lstStyle/>
        <a:p>
          <a:pPr>
            <a:lnSpc>
              <a:spcPct val="100000"/>
            </a:lnSpc>
          </a:pPr>
          <a:r>
            <a:rPr lang="en-US"/>
            <a:t>1.  They need to have </a:t>
          </a:r>
          <a:r>
            <a:rPr lang="en-US" b="1" u="sng"/>
            <a:t>realistic goals </a:t>
          </a:r>
          <a:r>
            <a:rPr lang="en-US"/>
            <a:t>and expectations.</a:t>
          </a:r>
        </a:p>
      </dgm:t>
    </dgm:pt>
    <dgm:pt modelId="{1D4D5068-DE7C-4056-A25A-4F7524F9BF3A}" type="parTrans" cxnId="{7C0CA604-CBB1-4D70-905F-10878F89CA65}">
      <dgm:prSet/>
      <dgm:spPr/>
      <dgm:t>
        <a:bodyPr/>
        <a:lstStyle/>
        <a:p>
          <a:endParaRPr lang="en-US"/>
        </a:p>
      </dgm:t>
    </dgm:pt>
    <dgm:pt modelId="{5A694AC2-857A-425C-BC48-4AE370C21D25}" type="sibTrans" cxnId="{7C0CA604-CBB1-4D70-905F-10878F89CA65}">
      <dgm:prSet/>
      <dgm:spPr/>
      <dgm:t>
        <a:bodyPr/>
        <a:lstStyle/>
        <a:p>
          <a:endParaRPr lang="en-US"/>
        </a:p>
      </dgm:t>
    </dgm:pt>
    <dgm:pt modelId="{FC2FC51F-2E02-4C56-81BE-7C35EB33FC2C}">
      <dgm:prSet/>
      <dgm:spPr/>
      <dgm:t>
        <a:bodyPr/>
        <a:lstStyle/>
        <a:p>
          <a:pPr>
            <a:lnSpc>
              <a:spcPct val="100000"/>
            </a:lnSpc>
          </a:pPr>
          <a:r>
            <a:rPr lang="en-US"/>
            <a:t>2.  They need to be true </a:t>
          </a:r>
          <a:r>
            <a:rPr lang="en-US" b="1" u="sng"/>
            <a:t>team players </a:t>
          </a:r>
          <a:r>
            <a:rPr lang="en-US"/>
            <a:t>and have a can-do </a:t>
          </a:r>
          <a:r>
            <a:rPr lang="en-US" b="1" u="sng"/>
            <a:t>positive attitude</a:t>
          </a:r>
          <a:endParaRPr lang="en-US"/>
        </a:p>
      </dgm:t>
    </dgm:pt>
    <dgm:pt modelId="{A26E1066-3611-4D3E-AF1D-6C53313316C2}" type="parTrans" cxnId="{F30C106A-CE78-4BE4-B39C-46150228781D}">
      <dgm:prSet/>
      <dgm:spPr/>
      <dgm:t>
        <a:bodyPr/>
        <a:lstStyle/>
        <a:p>
          <a:endParaRPr lang="en-US"/>
        </a:p>
      </dgm:t>
    </dgm:pt>
    <dgm:pt modelId="{B03C1FD8-78D6-4500-9EB5-C5D16E370168}" type="sibTrans" cxnId="{F30C106A-CE78-4BE4-B39C-46150228781D}">
      <dgm:prSet/>
      <dgm:spPr/>
      <dgm:t>
        <a:bodyPr/>
        <a:lstStyle/>
        <a:p>
          <a:endParaRPr lang="en-US"/>
        </a:p>
      </dgm:t>
    </dgm:pt>
    <dgm:pt modelId="{895BB764-6851-445C-BF45-31AEC778FE4C}">
      <dgm:prSet/>
      <dgm:spPr/>
      <dgm:t>
        <a:bodyPr/>
        <a:lstStyle/>
        <a:p>
          <a:pPr>
            <a:lnSpc>
              <a:spcPct val="100000"/>
            </a:lnSpc>
          </a:pPr>
          <a:r>
            <a:rPr lang="en-US"/>
            <a:t>3.   Not be afraid of a </a:t>
          </a:r>
          <a:r>
            <a:rPr lang="en-US" b="1" u="sng"/>
            <a:t>four letter word - W.O.R.K</a:t>
          </a:r>
          <a:r>
            <a:rPr lang="en-US"/>
            <a:t>.- hard work will get you rewarded and promoted! Seek internships if there are opportunities in their field.</a:t>
          </a:r>
        </a:p>
      </dgm:t>
    </dgm:pt>
    <dgm:pt modelId="{D7777074-56A4-4B43-929C-95CA870A6C0C}" type="parTrans" cxnId="{77D471F8-8852-4C0A-85B1-A33A760A901A}">
      <dgm:prSet/>
      <dgm:spPr/>
      <dgm:t>
        <a:bodyPr/>
        <a:lstStyle/>
        <a:p>
          <a:endParaRPr lang="en-US"/>
        </a:p>
      </dgm:t>
    </dgm:pt>
    <dgm:pt modelId="{6E59A1DD-96BE-48E6-A1CF-E435B799FE47}" type="sibTrans" cxnId="{77D471F8-8852-4C0A-85B1-A33A760A901A}">
      <dgm:prSet/>
      <dgm:spPr/>
      <dgm:t>
        <a:bodyPr/>
        <a:lstStyle/>
        <a:p>
          <a:endParaRPr lang="en-US"/>
        </a:p>
      </dgm:t>
    </dgm:pt>
    <dgm:pt modelId="{B4F6D87F-6ADF-4CD6-8700-71AD5B056BF5}">
      <dgm:prSet/>
      <dgm:spPr/>
      <dgm:t>
        <a:bodyPr/>
        <a:lstStyle/>
        <a:p>
          <a:pPr>
            <a:lnSpc>
              <a:spcPct val="100000"/>
            </a:lnSpc>
          </a:pPr>
          <a:r>
            <a:rPr lang="en-US"/>
            <a:t>4.   They should </a:t>
          </a:r>
          <a:r>
            <a:rPr lang="en-US" b="1" u="sng"/>
            <a:t>seek Mentors </a:t>
          </a:r>
          <a:r>
            <a:rPr lang="en-US"/>
            <a:t>and enjoy networking whenever possible.</a:t>
          </a:r>
        </a:p>
      </dgm:t>
    </dgm:pt>
    <dgm:pt modelId="{37223DCA-7ADE-4144-975B-877CDD2E80A8}" type="parTrans" cxnId="{9AE4B0AF-F19C-4406-9A6E-71E9FC2735A8}">
      <dgm:prSet/>
      <dgm:spPr/>
      <dgm:t>
        <a:bodyPr/>
        <a:lstStyle/>
        <a:p>
          <a:endParaRPr lang="en-US"/>
        </a:p>
      </dgm:t>
    </dgm:pt>
    <dgm:pt modelId="{D7E85E85-CC3F-4505-A2D8-906AAEAF68C7}" type="sibTrans" cxnId="{9AE4B0AF-F19C-4406-9A6E-71E9FC2735A8}">
      <dgm:prSet/>
      <dgm:spPr/>
      <dgm:t>
        <a:bodyPr/>
        <a:lstStyle/>
        <a:p>
          <a:endParaRPr lang="en-US"/>
        </a:p>
      </dgm:t>
    </dgm:pt>
    <dgm:pt modelId="{50BA3BF3-E8A9-4CE5-A498-DF1F4B90C19D}">
      <dgm:prSet/>
      <dgm:spPr/>
      <dgm:t>
        <a:bodyPr/>
        <a:lstStyle/>
        <a:p>
          <a:pPr>
            <a:lnSpc>
              <a:spcPct val="100000"/>
            </a:lnSpc>
          </a:pPr>
          <a:r>
            <a:rPr lang="en-US"/>
            <a:t>5.   Take on </a:t>
          </a:r>
          <a:r>
            <a:rPr lang="en-US" b="1" u="sng"/>
            <a:t>leadership opportunities </a:t>
          </a:r>
          <a:r>
            <a:rPr lang="en-US"/>
            <a:t>whenever possible (i.e. clubs, sports, work, etc.)</a:t>
          </a:r>
        </a:p>
      </dgm:t>
    </dgm:pt>
    <dgm:pt modelId="{45F5ADA6-60D7-4BB4-8560-6480A5492AFA}" type="parTrans" cxnId="{1D0B6DA3-8722-4F3F-8067-D5080662E81F}">
      <dgm:prSet/>
      <dgm:spPr/>
      <dgm:t>
        <a:bodyPr/>
        <a:lstStyle/>
        <a:p>
          <a:endParaRPr lang="en-US"/>
        </a:p>
      </dgm:t>
    </dgm:pt>
    <dgm:pt modelId="{164938A0-AC65-45E8-BE34-87A66C74C99D}" type="sibTrans" cxnId="{1D0B6DA3-8722-4F3F-8067-D5080662E81F}">
      <dgm:prSet/>
      <dgm:spPr/>
      <dgm:t>
        <a:bodyPr/>
        <a:lstStyle/>
        <a:p>
          <a:endParaRPr lang="en-US"/>
        </a:p>
      </dgm:t>
    </dgm:pt>
    <dgm:pt modelId="{C908E290-FF59-48BA-83AC-DA525CDED3CD}" type="pres">
      <dgm:prSet presAssocID="{6BEC2668-6EAF-45FA-8126-9558300184BD}" presName="root" presStyleCnt="0">
        <dgm:presLayoutVars>
          <dgm:dir/>
          <dgm:resizeHandles val="exact"/>
        </dgm:presLayoutVars>
      </dgm:prSet>
      <dgm:spPr/>
    </dgm:pt>
    <dgm:pt modelId="{350D6FD3-0BE0-49C8-9ACD-F06D0C4CE9A7}" type="pres">
      <dgm:prSet presAssocID="{C38BA2E4-55A7-46AD-A11A-3169EFE3C8AA}" presName="compNode" presStyleCnt="0"/>
      <dgm:spPr/>
    </dgm:pt>
    <dgm:pt modelId="{9D0B41AA-6695-4F28-A477-D186B8786F63}" type="pres">
      <dgm:prSet presAssocID="{C38BA2E4-55A7-46AD-A11A-3169EFE3C8AA}" presName="bgRect" presStyleLbl="bgShp" presStyleIdx="0" presStyleCnt="5"/>
      <dgm:spPr/>
    </dgm:pt>
    <dgm:pt modelId="{DE1289E9-A607-44E7-A7AB-36E8D6DFF52E}" type="pres">
      <dgm:prSet presAssocID="{C38BA2E4-55A7-46AD-A11A-3169EFE3C8A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9E89604E-B7E3-435F-9329-347159C973B3}" type="pres">
      <dgm:prSet presAssocID="{C38BA2E4-55A7-46AD-A11A-3169EFE3C8AA}" presName="spaceRect" presStyleCnt="0"/>
      <dgm:spPr/>
    </dgm:pt>
    <dgm:pt modelId="{540360EB-F08E-4A5C-B87F-65CEC6AB7BFA}" type="pres">
      <dgm:prSet presAssocID="{C38BA2E4-55A7-46AD-A11A-3169EFE3C8AA}" presName="parTx" presStyleLbl="revTx" presStyleIdx="0" presStyleCnt="5">
        <dgm:presLayoutVars>
          <dgm:chMax val="0"/>
          <dgm:chPref val="0"/>
        </dgm:presLayoutVars>
      </dgm:prSet>
      <dgm:spPr/>
    </dgm:pt>
    <dgm:pt modelId="{0E715BC3-430F-455A-93E4-7A0774FA37B8}" type="pres">
      <dgm:prSet presAssocID="{5A694AC2-857A-425C-BC48-4AE370C21D25}" presName="sibTrans" presStyleCnt="0"/>
      <dgm:spPr/>
    </dgm:pt>
    <dgm:pt modelId="{C8FAEE45-7E89-4560-83D5-B5E76F3099FA}" type="pres">
      <dgm:prSet presAssocID="{FC2FC51F-2E02-4C56-81BE-7C35EB33FC2C}" presName="compNode" presStyleCnt="0"/>
      <dgm:spPr/>
    </dgm:pt>
    <dgm:pt modelId="{44294E63-8514-455D-AC1D-6206C0F72AB0}" type="pres">
      <dgm:prSet presAssocID="{FC2FC51F-2E02-4C56-81BE-7C35EB33FC2C}" presName="bgRect" presStyleLbl="bgShp" presStyleIdx="1" presStyleCnt="5"/>
      <dgm:spPr/>
    </dgm:pt>
    <dgm:pt modelId="{662DB2BE-3081-441D-829E-3EC2F475C67D}" type="pres">
      <dgm:prSet presAssocID="{FC2FC51F-2E02-4C56-81BE-7C35EB33FC2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oup of People"/>
        </a:ext>
      </dgm:extLst>
    </dgm:pt>
    <dgm:pt modelId="{E5ECD94B-B52A-4E64-96CF-B8F4A0BD15FB}" type="pres">
      <dgm:prSet presAssocID="{FC2FC51F-2E02-4C56-81BE-7C35EB33FC2C}" presName="spaceRect" presStyleCnt="0"/>
      <dgm:spPr/>
    </dgm:pt>
    <dgm:pt modelId="{556478FB-335A-403B-A4CC-13DC782E64FF}" type="pres">
      <dgm:prSet presAssocID="{FC2FC51F-2E02-4C56-81BE-7C35EB33FC2C}" presName="parTx" presStyleLbl="revTx" presStyleIdx="1" presStyleCnt="5">
        <dgm:presLayoutVars>
          <dgm:chMax val="0"/>
          <dgm:chPref val="0"/>
        </dgm:presLayoutVars>
      </dgm:prSet>
      <dgm:spPr/>
    </dgm:pt>
    <dgm:pt modelId="{B2F5F542-685E-4447-9EA7-D77702EB08AB}" type="pres">
      <dgm:prSet presAssocID="{B03C1FD8-78D6-4500-9EB5-C5D16E370168}" presName="sibTrans" presStyleCnt="0"/>
      <dgm:spPr/>
    </dgm:pt>
    <dgm:pt modelId="{7AD56171-177F-481E-AC2E-2C0DF5828CF2}" type="pres">
      <dgm:prSet presAssocID="{895BB764-6851-445C-BF45-31AEC778FE4C}" presName="compNode" presStyleCnt="0"/>
      <dgm:spPr/>
    </dgm:pt>
    <dgm:pt modelId="{22B2A12F-41B0-43EB-A50B-0981022CE9F4}" type="pres">
      <dgm:prSet presAssocID="{895BB764-6851-445C-BF45-31AEC778FE4C}" presName="bgRect" presStyleLbl="bgShp" presStyleIdx="2" presStyleCnt="5"/>
      <dgm:spPr/>
    </dgm:pt>
    <dgm:pt modelId="{9DAFD169-1E23-4428-9AE1-521FDCB449DB}" type="pres">
      <dgm:prSet presAssocID="{895BB764-6851-445C-BF45-31AEC778FE4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a:ext>
      </dgm:extLst>
    </dgm:pt>
    <dgm:pt modelId="{FE064272-1390-43ED-9D5C-71D931E8B89B}" type="pres">
      <dgm:prSet presAssocID="{895BB764-6851-445C-BF45-31AEC778FE4C}" presName="spaceRect" presStyleCnt="0"/>
      <dgm:spPr/>
    </dgm:pt>
    <dgm:pt modelId="{79251C44-AD39-4814-9E20-35A8D139779B}" type="pres">
      <dgm:prSet presAssocID="{895BB764-6851-445C-BF45-31AEC778FE4C}" presName="parTx" presStyleLbl="revTx" presStyleIdx="2" presStyleCnt="5">
        <dgm:presLayoutVars>
          <dgm:chMax val="0"/>
          <dgm:chPref val="0"/>
        </dgm:presLayoutVars>
      </dgm:prSet>
      <dgm:spPr/>
    </dgm:pt>
    <dgm:pt modelId="{C20E8C01-3BDB-4F9D-BB60-C6F0A955D463}" type="pres">
      <dgm:prSet presAssocID="{6E59A1DD-96BE-48E6-A1CF-E435B799FE47}" presName="sibTrans" presStyleCnt="0"/>
      <dgm:spPr/>
    </dgm:pt>
    <dgm:pt modelId="{52F9CE8F-17F3-474A-9C70-4A194D7DB513}" type="pres">
      <dgm:prSet presAssocID="{B4F6D87F-6ADF-4CD6-8700-71AD5B056BF5}" presName="compNode" presStyleCnt="0"/>
      <dgm:spPr/>
    </dgm:pt>
    <dgm:pt modelId="{7E17C24E-7051-485B-8F28-4FD1AD901D1F}" type="pres">
      <dgm:prSet presAssocID="{B4F6D87F-6ADF-4CD6-8700-71AD5B056BF5}" presName="bgRect" presStyleLbl="bgShp" presStyleIdx="3" presStyleCnt="5"/>
      <dgm:spPr/>
    </dgm:pt>
    <dgm:pt modelId="{BC418C3E-F8A0-4FC2-8273-48F547D43ADF}" type="pres">
      <dgm:prSet presAssocID="{B4F6D87F-6ADF-4CD6-8700-71AD5B056BF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andshake"/>
        </a:ext>
      </dgm:extLst>
    </dgm:pt>
    <dgm:pt modelId="{2237ECB7-B6A7-4053-8B21-6D04FA769D81}" type="pres">
      <dgm:prSet presAssocID="{B4F6D87F-6ADF-4CD6-8700-71AD5B056BF5}" presName="spaceRect" presStyleCnt="0"/>
      <dgm:spPr/>
    </dgm:pt>
    <dgm:pt modelId="{9BDA58C9-C8C8-42F7-BCF3-7E12C2B4F730}" type="pres">
      <dgm:prSet presAssocID="{B4F6D87F-6ADF-4CD6-8700-71AD5B056BF5}" presName="parTx" presStyleLbl="revTx" presStyleIdx="3" presStyleCnt="5">
        <dgm:presLayoutVars>
          <dgm:chMax val="0"/>
          <dgm:chPref val="0"/>
        </dgm:presLayoutVars>
      </dgm:prSet>
      <dgm:spPr/>
    </dgm:pt>
    <dgm:pt modelId="{6A3FB5AC-94F4-48B0-955E-C3F6872C7795}" type="pres">
      <dgm:prSet presAssocID="{D7E85E85-CC3F-4505-A2D8-906AAEAF68C7}" presName="sibTrans" presStyleCnt="0"/>
      <dgm:spPr/>
    </dgm:pt>
    <dgm:pt modelId="{FA69C39C-43AD-4EDD-9E6C-CD16CF9A4F16}" type="pres">
      <dgm:prSet presAssocID="{50BA3BF3-E8A9-4CE5-A498-DF1F4B90C19D}" presName="compNode" presStyleCnt="0"/>
      <dgm:spPr/>
    </dgm:pt>
    <dgm:pt modelId="{E3FE6707-5828-487C-A034-D47D88167CC4}" type="pres">
      <dgm:prSet presAssocID="{50BA3BF3-E8A9-4CE5-A498-DF1F4B90C19D}" presName="bgRect" presStyleLbl="bgShp" presStyleIdx="4" presStyleCnt="5"/>
      <dgm:spPr/>
    </dgm:pt>
    <dgm:pt modelId="{133E2BCA-6019-46F6-AED3-D726BFBE1E88}" type="pres">
      <dgm:prSet presAssocID="{50BA3BF3-E8A9-4CE5-A498-DF1F4B90C19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odium"/>
        </a:ext>
      </dgm:extLst>
    </dgm:pt>
    <dgm:pt modelId="{EDDEE2A1-18B0-4D9A-9BA4-04F1CBD20C71}" type="pres">
      <dgm:prSet presAssocID="{50BA3BF3-E8A9-4CE5-A498-DF1F4B90C19D}" presName="spaceRect" presStyleCnt="0"/>
      <dgm:spPr/>
    </dgm:pt>
    <dgm:pt modelId="{18A674A3-4546-42AD-9A08-BB5534362D72}" type="pres">
      <dgm:prSet presAssocID="{50BA3BF3-E8A9-4CE5-A498-DF1F4B90C19D}" presName="parTx" presStyleLbl="revTx" presStyleIdx="4" presStyleCnt="5">
        <dgm:presLayoutVars>
          <dgm:chMax val="0"/>
          <dgm:chPref val="0"/>
        </dgm:presLayoutVars>
      </dgm:prSet>
      <dgm:spPr/>
    </dgm:pt>
  </dgm:ptLst>
  <dgm:cxnLst>
    <dgm:cxn modelId="{7C0CA604-CBB1-4D70-905F-10878F89CA65}" srcId="{6BEC2668-6EAF-45FA-8126-9558300184BD}" destId="{C38BA2E4-55A7-46AD-A11A-3169EFE3C8AA}" srcOrd="0" destOrd="0" parTransId="{1D4D5068-DE7C-4056-A25A-4F7524F9BF3A}" sibTransId="{5A694AC2-857A-425C-BC48-4AE370C21D25}"/>
    <dgm:cxn modelId="{CA24FA14-17DB-409D-AC20-9E9B07809FDA}" type="presOf" srcId="{C38BA2E4-55A7-46AD-A11A-3169EFE3C8AA}" destId="{540360EB-F08E-4A5C-B87F-65CEC6AB7BFA}" srcOrd="0" destOrd="0" presId="urn:microsoft.com/office/officeart/2018/2/layout/IconVerticalSolidList"/>
    <dgm:cxn modelId="{5D717F33-C605-4F64-A66C-D7F4BA30D84C}" type="presOf" srcId="{50BA3BF3-E8A9-4CE5-A498-DF1F4B90C19D}" destId="{18A674A3-4546-42AD-9A08-BB5534362D72}" srcOrd="0" destOrd="0" presId="urn:microsoft.com/office/officeart/2018/2/layout/IconVerticalSolidList"/>
    <dgm:cxn modelId="{7BE2EA3C-C031-4C0C-B7B8-8DBB829DA257}" type="presOf" srcId="{FC2FC51F-2E02-4C56-81BE-7C35EB33FC2C}" destId="{556478FB-335A-403B-A4CC-13DC782E64FF}" srcOrd="0" destOrd="0" presId="urn:microsoft.com/office/officeart/2018/2/layout/IconVerticalSolidList"/>
    <dgm:cxn modelId="{F30C106A-CE78-4BE4-B39C-46150228781D}" srcId="{6BEC2668-6EAF-45FA-8126-9558300184BD}" destId="{FC2FC51F-2E02-4C56-81BE-7C35EB33FC2C}" srcOrd="1" destOrd="0" parTransId="{A26E1066-3611-4D3E-AF1D-6C53313316C2}" sibTransId="{B03C1FD8-78D6-4500-9EB5-C5D16E370168}"/>
    <dgm:cxn modelId="{5252744B-6222-4E34-BBB4-848A3D1F7392}" type="presOf" srcId="{6BEC2668-6EAF-45FA-8126-9558300184BD}" destId="{C908E290-FF59-48BA-83AC-DA525CDED3CD}" srcOrd="0" destOrd="0" presId="urn:microsoft.com/office/officeart/2018/2/layout/IconVerticalSolidList"/>
    <dgm:cxn modelId="{1D0B6DA3-8722-4F3F-8067-D5080662E81F}" srcId="{6BEC2668-6EAF-45FA-8126-9558300184BD}" destId="{50BA3BF3-E8A9-4CE5-A498-DF1F4B90C19D}" srcOrd="4" destOrd="0" parTransId="{45F5ADA6-60D7-4BB4-8560-6480A5492AFA}" sibTransId="{164938A0-AC65-45E8-BE34-87A66C74C99D}"/>
    <dgm:cxn modelId="{9AE4B0AF-F19C-4406-9A6E-71E9FC2735A8}" srcId="{6BEC2668-6EAF-45FA-8126-9558300184BD}" destId="{B4F6D87F-6ADF-4CD6-8700-71AD5B056BF5}" srcOrd="3" destOrd="0" parTransId="{37223DCA-7ADE-4144-975B-877CDD2E80A8}" sibTransId="{D7E85E85-CC3F-4505-A2D8-906AAEAF68C7}"/>
    <dgm:cxn modelId="{A82A22E0-E2A7-4863-8B81-F47A1533E759}" type="presOf" srcId="{B4F6D87F-6ADF-4CD6-8700-71AD5B056BF5}" destId="{9BDA58C9-C8C8-42F7-BCF3-7E12C2B4F730}" srcOrd="0" destOrd="0" presId="urn:microsoft.com/office/officeart/2018/2/layout/IconVerticalSolidList"/>
    <dgm:cxn modelId="{7A444DF4-ABC1-4958-831E-41FA679FDB21}" type="presOf" srcId="{895BB764-6851-445C-BF45-31AEC778FE4C}" destId="{79251C44-AD39-4814-9E20-35A8D139779B}" srcOrd="0" destOrd="0" presId="urn:microsoft.com/office/officeart/2018/2/layout/IconVerticalSolidList"/>
    <dgm:cxn modelId="{77D471F8-8852-4C0A-85B1-A33A760A901A}" srcId="{6BEC2668-6EAF-45FA-8126-9558300184BD}" destId="{895BB764-6851-445C-BF45-31AEC778FE4C}" srcOrd="2" destOrd="0" parTransId="{D7777074-56A4-4B43-929C-95CA870A6C0C}" sibTransId="{6E59A1DD-96BE-48E6-A1CF-E435B799FE47}"/>
    <dgm:cxn modelId="{5DE7A23D-A011-4690-AE58-692FC4CC61C1}" type="presParOf" srcId="{C908E290-FF59-48BA-83AC-DA525CDED3CD}" destId="{350D6FD3-0BE0-49C8-9ACD-F06D0C4CE9A7}" srcOrd="0" destOrd="0" presId="urn:microsoft.com/office/officeart/2018/2/layout/IconVerticalSolidList"/>
    <dgm:cxn modelId="{1D7F7056-4A20-44FB-9451-1D6A08045F96}" type="presParOf" srcId="{350D6FD3-0BE0-49C8-9ACD-F06D0C4CE9A7}" destId="{9D0B41AA-6695-4F28-A477-D186B8786F63}" srcOrd="0" destOrd="0" presId="urn:microsoft.com/office/officeart/2018/2/layout/IconVerticalSolidList"/>
    <dgm:cxn modelId="{C7E23C67-3E53-4A61-94B5-56B5C4DE1D1F}" type="presParOf" srcId="{350D6FD3-0BE0-49C8-9ACD-F06D0C4CE9A7}" destId="{DE1289E9-A607-44E7-A7AB-36E8D6DFF52E}" srcOrd="1" destOrd="0" presId="urn:microsoft.com/office/officeart/2018/2/layout/IconVerticalSolidList"/>
    <dgm:cxn modelId="{833EBFA3-4594-4114-B519-0EF8155F9B46}" type="presParOf" srcId="{350D6FD3-0BE0-49C8-9ACD-F06D0C4CE9A7}" destId="{9E89604E-B7E3-435F-9329-347159C973B3}" srcOrd="2" destOrd="0" presId="urn:microsoft.com/office/officeart/2018/2/layout/IconVerticalSolidList"/>
    <dgm:cxn modelId="{16C1C991-E00D-4886-9252-702ED08AE282}" type="presParOf" srcId="{350D6FD3-0BE0-49C8-9ACD-F06D0C4CE9A7}" destId="{540360EB-F08E-4A5C-B87F-65CEC6AB7BFA}" srcOrd="3" destOrd="0" presId="urn:microsoft.com/office/officeart/2018/2/layout/IconVerticalSolidList"/>
    <dgm:cxn modelId="{09DF6C86-8FDE-477C-94C0-ECF6E3A1DB33}" type="presParOf" srcId="{C908E290-FF59-48BA-83AC-DA525CDED3CD}" destId="{0E715BC3-430F-455A-93E4-7A0774FA37B8}" srcOrd="1" destOrd="0" presId="urn:microsoft.com/office/officeart/2018/2/layout/IconVerticalSolidList"/>
    <dgm:cxn modelId="{0379A504-B7BA-4264-8F43-2723F4CB137F}" type="presParOf" srcId="{C908E290-FF59-48BA-83AC-DA525CDED3CD}" destId="{C8FAEE45-7E89-4560-83D5-B5E76F3099FA}" srcOrd="2" destOrd="0" presId="urn:microsoft.com/office/officeart/2018/2/layout/IconVerticalSolidList"/>
    <dgm:cxn modelId="{4389D469-3187-4439-97C1-7A731373215C}" type="presParOf" srcId="{C8FAEE45-7E89-4560-83D5-B5E76F3099FA}" destId="{44294E63-8514-455D-AC1D-6206C0F72AB0}" srcOrd="0" destOrd="0" presId="urn:microsoft.com/office/officeart/2018/2/layout/IconVerticalSolidList"/>
    <dgm:cxn modelId="{54AFA0D4-C273-4033-A25E-6DBBFFB0299B}" type="presParOf" srcId="{C8FAEE45-7E89-4560-83D5-B5E76F3099FA}" destId="{662DB2BE-3081-441D-829E-3EC2F475C67D}" srcOrd="1" destOrd="0" presId="urn:microsoft.com/office/officeart/2018/2/layout/IconVerticalSolidList"/>
    <dgm:cxn modelId="{BB20393A-8937-4C15-B9D4-DE20E2858C2F}" type="presParOf" srcId="{C8FAEE45-7E89-4560-83D5-B5E76F3099FA}" destId="{E5ECD94B-B52A-4E64-96CF-B8F4A0BD15FB}" srcOrd="2" destOrd="0" presId="urn:microsoft.com/office/officeart/2018/2/layout/IconVerticalSolidList"/>
    <dgm:cxn modelId="{E478B2F8-9474-46E4-9FD3-746C5637A457}" type="presParOf" srcId="{C8FAEE45-7E89-4560-83D5-B5E76F3099FA}" destId="{556478FB-335A-403B-A4CC-13DC782E64FF}" srcOrd="3" destOrd="0" presId="urn:microsoft.com/office/officeart/2018/2/layout/IconVerticalSolidList"/>
    <dgm:cxn modelId="{C1DAFF18-C9E4-4F87-AEB2-CA02EC626EA2}" type="presParOf" srcId="{C908E290-FF59-48BA-83AC-DA525CDED3CD}" destId="{B2F5F542-685E-4447-9EA7-D77702EB08AB}" srcOrd="3" destOrd="0" presId="urn:microsoft.com/office/officeart/2018/2/layout/IconVerticalSolidList"/>
    <dgm:cxn modelId="{D4184CCD-6A1B-4FD5-9B3C-C67190A1E47E}" type="presParOf" srcId="{C908E290-FF59-48BA-83AC-DA525CDED3CD}" destId="{7AD56171-177F-481E-AC2E-2C0DF5828CF2}" srcOrd="4" destOrd="0" presId="urn:microsoft.com/office/officeart/2018/2/layout/IconVerticalSolidList"/>
    <dgm:cxn modelId="{5DA730C8-D2AB-4BDE-8581-D49C7B516504}" type="presParOf" srcId="{7AD56171-177F-481E-AC2E-2C0DF5828CF2}" destId="{22B2A12F-41B0-43EB-A50B-0981022CE9F4}" srcOrd="0" destOrd="0" presId="urn:microsoft.com/office/officeart/2018/2/layout/IconVerticalSolidList"/>
    <dgm:cxn modelId="{A04E1C7F-7252-44F4-B580-8BDA3DF222A0}" type="presParOf" srcId="{7AD56171-177F-481E-AC2E-2C0DF5828CF2}" destId="{9DAFD169-1E23-4428-9AE1-521FDCB449DB}" srcOrd="1" destOrd="0" presId="urn:microsoft.com/office/officeart/2018/2/layout/IconVerticalSolidList"/>
    <dgm:cxn modelId="{45B8D30D-F9BB-4194-B297-3D085803F8DA}" type="presParOf" srcId="{7AD56171-177F-481E-AC2E-2C0DF5828CF2}" destId="{FE064272-1390-43ED-9D5C-71D931E8B89B}" srcOrd="2" destOrd="0" presId="urn:microsoft.com/office/officeart/2018/2/layout/IconVerticalSolidList"/>
    <dgm:cxn modelId="{D114614B-695C-4C30-86A4-26FCEA5A1FF1}" type="presParOf" srcId="{7AD56171-177F-481E-AC2E-2C0DF5828CF2}" destId="{79251C44-AD39-4814-9E20-35A8D139779B}" srcOrd="3" destOrd="0" presId="urn:microsoft.com/office/officeart/2018/2/layout/IconVerticalSolidList"/>
    <dgm:cxn modelId="{A36FFC8B-07E4-42E3-9CE9-C02338C4384C}" type="presParOf" srcId="{C908E290-FF59-48BA-83AC-DA525CDED3CD}" destId="{C20E8C01-3BDB-4F9D-BB60-C6F0A955D463}" srcOrd="5" destOrd="0" presId="urn:microsoft.com/office/officeart/2018/2/layout/IconVerticalSolidList"/>
    <dgm:cxn modelId="{70A2D5C3-9D86-406A-8550-D3A649D77E1E}" type="presParOf" srcId="{C908E290-FF59-48BA-83AC-DA525CDED3CD}" destId="{52F9CE8F-17F3-474A-9C70-4A194D7DB513}" srcOrd="6" destOrd="0" presId="urn:microsoft.com/office/officeart/2018/2/layout/IconVerticalSolidList"/>
    <dgm:cxn modelId="{BDBDFD68-2C4D-448E-9AA8-8E5831E48766}" type="presParOf" srcId="{52F9CE8F-17F3-474A-9C70-4A194D7DB513}" destId="{7E17C24E-7051-485B-8F28-4FD1AD901D1F}" srcOrd="0" destOrd="0" presId="urn:microsoft.com/office/officeart/2018/2/layout/IconVerticalSolidList"/>
    <dgm:cxn modelId="{9B11F06B-1A60-4A39-9DF8-EBF036C3CDD6}" type="presParOf" srcId="{52F9CE8F-17F3-474A-9C70-4A194D7DB513}" destId="{BC418C3E-F8A0-4FC2-8273-48F547D43ADF}" srcOrd="1" destOrd="0" presId="urn:microsoft.com/office/officeart/2018/2/layout/IconVerticalSolidList"/>
    <dgm:cxn modelId="{3ADC1943-87C5-4CA0-9087-B438C9D11EED}" type="presParOf" srcId="{52F9CE8F-17F3-474A-9C70-4A194D7DB513}" destId="{2237ECB7-B6A7-4053-8B21-6D04FA769D81}" srcOrd="2" destOrd="0" presId="urn:microsoft.com/office/officeart/2018/2/layout/IconVerticalSolidList"/>
    <dgm:cxn modelId="{C0F668E4-80DE-471D-BF2F-87576767C10A}" type="presParOf" srcId="{52F9CE8F-17F3-474A-9C70-4A194D7DB513}" destId="{9BDA58C9-C8C8-42F7-BCF3-7E12C2B4F730}" srcOrd="3" destOrd="0" presId="urn:microsoft.com/office/officeart/2018/2/layout/IconVerticalSolidList"/>
    <dgm:cxn modelId="{44FB78FE-ECEB-4D99-B897-1B8E74D7F50C}" type="presParOf" srcId="{C908E290-FF59-48BA-83AC-DA525CDED3CD}" destId="{6A3FB5AC-94F4-48B0-955E-C3F6872C7795}" srcOrd="7" destOrd="0" presId="urn:microsoft.com/office/officeart/2018/2/layout/IconVerticalSolidList"/>
    <dgm:cxn modelId="{71929149-9287-4A54-8200-56F8D916BEFE}" type="presParOf" srcId="{C908E290-FF59-48BA-83AC-DA525CDED3CD}" destId="{FA69C39C-43AD-4EDD-9E6C-CD16CF9A4F16}" srcOrd="8" destOrd="0" presId="urn:microsoft.com/office/officeart/2018/2/layout/IconVerticalSolidList"/>
    <dgm:cxn modelId="{1A319A31-2E73-483C-85AF-9C15FCF9EF1A}" type="presParOf" srcId="{FA69C39C-43AD-4EDD-9E6C-CD16CF9A4F16}" destId="{E3FE6707-5828-487C-A034-D47D88167CC4}" srcOrd="0" destOrd="0" presId="urn:microsoft.com/office/officeart/2018/2/layout/IconVerticalSolidList"/>
    <dgm:cxn modelId="{FB8D9929-4309-41BC-A9DA-6EC24AB239A2}" type="presParOf" srcId="{FA69C39C-43AD-4EDD-9E6C-CD16CF9A4F16}" destId="{133E2BCA-6019-46F6-AED3-D726BFBE1E88}" srcOrd="1" destOrd="0" presId="urn:microsoft.com/office/officeart/2018/2/layout/IconVerticalSolidList"/>
    <dgm:cxn modelId="{402C6C39-E5F8-47B4-B555-C29F4BF07EA8}" type="presParOf" srcId="{FA69C39C-43AD-4EDD-9E6C-CD16CF9A4F16}" destId="{EDDEE2A1-18B0-4D9A-9BA4-04F1CBD20C71}" srcOrd="2" destOrd="0" presId="urn:microsoft.com/office/officeart/2018/2/layout/IconVerticalSolidList"/>
    <dgm:cxn modelId="{359C1A5F-9090-498B-BE7E-CA004E0E7982}" type="presParOf" srcId="{FA69C39C-43AD-4EDD-9E6C-CD16CF9A4F16}" destId="{18A674A3-4546-42AD-9A08-BB5534362D7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0F79AE-63E9-4DA0-876D-07BD73BCE918}">
      <dsp:nvSpPr>
        <dsp:cNvPr id="0" name=""/>
        <dsp:cNvSpPr/>
      </dsp:nvSpPr>
      <dsp:spPr>
        <a:xfrm>
          <a:off x="0" y="12990"/>
          <a:ext cx="6628804" cy="748800"/>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i="1" kern="1200"/>
            <a:t>Interview Definition</a:t>
          </a:r>
          <a:endParaRPr lang="en-US" sz="3200" kern="1200"/>
        </a:p>
      </dsp:txBody>
      <dsp:txXfrm>
        <a:off x="36553" y="49543"/>
        <a:ext cx="6555698" cy="675694"/>
      </dsp:txXfrm>
    </dsp:sp>
    <dsp:sp modelId="{4ECAA6ED-DF34-4DC1-BB36-13DBE15759FC}">
      <dsp:nvSpPr>
        <dsp:cNvPr id="0" name=""/>
        <dsp:cNvSpPr/>
      </dsp:nvSpPr>
      <dsp:spPr>
        <a:xfrm>
          <a:off x="0" y="853950"/>
          <a:ext cx="6628804" cy="748800"/>
        </a:xfrm>
        <a:prstGeom prst="roundRect">
          <a:avLst/>
        </a:prstGeom>
        <a:gradFill rotWithShape="0">
          <a:gsLst>
            <a:gs pos="0">
              <a:schemeClr val="accent2">
                <a:hueOff val="-592857"/>
                <a:satOff val="2840"/>
                <a:lumOff val="2627"/>
                <a:alphaOff val="0"/>
                <a:tint val="96000"/>
                <a:lumMod val="100000"/>
              </a:schemeClr>
            </a:gs>
            <a:gs pos="78000">
              <a:schemeClr val="accent2">
                <a:hueOff val="-592857"/>
                <a:satOff val="2840"/>
                <a:lumOff val="262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i="1" kern="1200"/>
            <a:t>Purpose of Interview</a:t>
          </a:r>
          <a:endParaRPr lang="en-US" sz="3200" kern="1200"/>
        </a:p>
      </dsp:txBody>
      <dsp:txXfrm>
        <a:off x="36553" y="890503"/>
        <a:ext cx="6555698" cy="675694"/>
      </dsp:txXfrm>
    </dsp:sp>
    <dsp:sp modelId="{6C675D29-A8C6-4A91-88E2-0F168838E6F2}">
      <dsp:nvSpPr>
        <dsp:cNvPr id="0" name=""/>
        <dsp:cNvSpPr/>
      </dsp:nvSpPr>
      <dsp:spPr>
        <a:xfrm>
          <a:off x="0" y="1694910"/>
          <a:ext cx="6628804" cy="748800"/>
        </a:xfrm>
        <a:prstGeom prst="roundRect">
          <a:avLst/>
        </a:prstGeom>
        <a:gradFill rotWithShape="0">
          <a:gsLst>
            <a:gs pos="0">
              <a:schemeClr val="accent2">
                <a:hueOff val="-1185714"/>
                <a:satOff val="5680"/>
                <a:lumOff val="5255"/>
                <a:alphaOff val="0"/>
                <a:tint val="96000"/>
                <a:lumMod val="100000"/>
              </a:schemeClr>
            </a:gs>
            <a:gs pos="78000">
              <a:schemeClr val="accent2">
                <a:hueOff val="-1185714"/>
                <a:satOff val="5680"/>
                <a:lumOff val="5255"/>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i="1" kern="1200"/>
            <a:t>Types of Interview</a:t>
          </a:r>
          <a:endParaRPr lang="en-US" sz="3200" kern="1200"/>
        </a:p>
      </dsp:txBody>
      <dsp:txXfrm>
        <a:off x="36553" y="1731463"/>
        <a:ext cx="6555698" cy="675694"/>
      </dsp:txXfrm>
    </dsp:sp>
    <dsp:sp modelId="{2914EAA4-374D-45D3-AC16-4928AF6D2692}">
      <dsp:nvSpPr>
        <dsp:cNvPr id="0" name=""/>
        <dsp:cNvSpPr/>
      </dsp:nvSpPr>
      <dsp:spPr>
        <a:xfrm>
          <a:off x="0" y="2535870"/>
          <a:ext cx="6628804" cy="748800"/>
        </a:xfrm>
        <a:prstGeom prst="roundRect">
          <a:avLst/>
        </a:prstGeom>
        <a:gradFill rotWithShape="0">
          <a:gsLst>
            <a:gs pos="0">
              <a:schemeClr val="accent2">
                <a:hueOff val="-1778572"/>
                <a:satOff val="8520"/>
                <a:lumOff val="7882"/>
                <a:alphaOff val="0"/>
                <a:tint val="96000"/>
                <a:lumMod val="100000"/>
              </a:schemeClr>
            </a:gs>
            <a:gs pos="78000">
              <a:schemeClr val="accent2">
                <a:hueOff val="-1778572"/>
                <a:satOff val="8520"/>
                <a:lumOff val="7882"/>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i="1" kern="1200"/>
            <a:t>Prior Interview</a:t>
          </a:r>
          <a:endParaRPr lang="en-US" sz="3200" kern="1200"/>
        </a:p>
      </dsp:txBody>
      <dsp:txXfrm>
        <a:off x="36553" y="2572423"/>
        <a:ext cx="6555698" cy="675694"/>
      </dsp:txXfrm>
    </dsp:sp>
    <dsp:sp modelId="{A646011A-173E-4437-802C-E725FEBDBDD6}">
      <dsp:nvSpPr>
        <dsp:cNvPr id="0" name=""/>
        <dsp:cNvSpPr/>
      </dsp:nvSpPr>
      <dsp:spPr>
        <a:xfrm>
          <a:off x="0" y="3376830"/>
          <a:ext cx="6628804" cy="748800"/>
        </a:xfrm>
        <a:prstGeom prst="roundRect">
          <a:avLst/>
        </a:prstGeom>
        <a:gradFill rotWithShape="0">
          <a:gsLst>
            <a:gs pos="0">
              <a:schemeClr val="accent2">
                <a:hueOff val="-2371429"/>
                <a:satOff val="11360"/>
                <a:lumOff val="10510"/>
                <a:alphaOff val="0"/>
                <a:tint val="96000"/>
                <a:lumMod val="100000"/>
              </a:schemeClr>
            </a:gs>
            <a:gs pos="78000">
              <a:schemeClr val="accent2">
                <a:hueOff val="-2371429"/>
                <a:satOff val="11360"/>
                <a:lumOff val="1051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i="1" kern="1200"/>
            <a:t>Preparation of Interview</a:t>
          </a:r>
          <a:endParaRPr lang="en-US" sz="3200" kern="1200"/>
        </a:p>
      </dsp:txBody>
      <dsp:txXfrm>
        <a:off x="36553" y="3413383"/>
        <a:ext cx="6555698" cy="675694"/>
      </dsp:txXfrm>
    </dsp:sp>
    <dsp:sp modelId="{CD1F07EC-D9E0-42B8-B6B1-C7F7E732374F}">
      <dsp:nvSpPr>
        <dsp:cNvPr id="0" name=""/>
        <dsp:cNvSpPr/>
      </dsp:nvSpPr>
      <dsp:spPr>
        <a:xfrm>
          <a:off x="0" y="4217790"/>
          <a:ext cx="6628804" cy="748800"/>
        </a:xfrm>
        <a:prstGeom prst="roundRect">
          <a:avLst/>
        </a:prstGeom>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i="1" kern="1200"/>
            <a:t>Types of Questions</a:t>
          </a:r>
          <a:endParaRPr lang="en-US" sz="3200" kern="1200"/>
        </a:p>
      </dsp:txBody>
      <dsp:txXfrm>
        <a:off x="36553" y="4254343"/>
        <a:ext cx="6555698" cy="6756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FAF522-6D72-43A3-9330-4AFD7E937422}">
      <dsp:nvSpPr>
        <dsp:cNvPr id="0" name=""/>
        <dsp:cNvSpPr/>
      </dsp:nvSpPr>
      <dsp:spPr>
        <a:xfrm>
          <a:off x="0" y="607"/>
          <a:ext cx="6628804" cy="14223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54CCFC-E4B6-433B-B032-A7DE6B1F0C54}">
      <dsp:nvSpPr>
        <dsp:cNvPr id="0" name=""/>
        <dsp:cNvSpPr/>
      </dsp:nvSpPr>
      <dsp:spPr>
        <a:xfrm>
          <a:off x="430272" y="320645"/>
          <a:ext cx="782314" cy="7823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D099D3A-0C19-4A24-A778-B9CED2A6F29C}">
      <dsp:nvSpPr>
        <dsp:cNvPr id="0" name=""/>
        <dsp:cNvSpPr/>
      </dsp:nvSpPr>
      <dsp:spPr>
        <a:xfrm>
          <a:off x="1642860" y="607"/>
          <a:ext cx="4985943" cy="1422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536" tIns="150536" rIns="150536" bIns="150536" numCol="1" spcCol="1270" anchor="ctr" anchorCtr="0">
          <a:noAutofit/>
        </a:bodyPr>
        <a:lstStyle/>
        <a:p>
          <a:pPr marL="0" lvl="0" indent="0" algn="l" defTabSz="933450">
            <a:lnSpc>
              <a:spcPct val="90000"/>
            </a:lnSpc>
            <a:spcBef>
              <a:spcPct val="0"/>
            </a:spcBef>
            <a:spcAft>
              <a:spcPct val="35000"/>
            </a:spcAft>
            <a:buNone/>
          </a:pPr>
          <a:r>
            <a:rPr lang="en-US" sz="2100" i="1" kern="1200"/>
            <a:t>…. You will be able to approach interviews more confidently and may even start to look forward to them!</a:t>
          </a:r>
          <a:endParaRPr lang="en-US" sz="2100" kern="1200"/>
        </a:p>
      </dsp:txBody>
      <dsp:txXfrm>
        <a:off x="1642860" y="607"/>
        <a:ext cx="4985943" cy="1422390"/>
      </dsp:txXfrm>
    </dsp:sp>
    <dsp:sp modelId="{F7C8094D-B269-4977-856F-99729BAED1E6}">
      <dsp:nvSpPr>
        <dsp:cNvPr id="0" name=""/>
        <dsp:cNvSpPr/>
      </dsp:nvSpPr>
      <dsp:spPr>
        <a:xfrm>
          <a:off x="0" y="1778595"/>
          <a:ext cx="6628804" cy="14223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A75FD9-0C76-41A8-80AD-5D3B973536F1}">
      <dsp:nvSpPr>
        <dsp:cNvPr id="0" name=""/>
        <dsp:cNvSpPr/>
      </dsp:nvSpPr>
      <dsp:spPr>
        <a:xfrm>
          <a:off x="430272" y="2098633"/>
          <a:ext cx="782314" cy="7823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94FC6E3-7F45-4E6A-B488-980F0E887208}">
      <dsp:nvSpPr>
        <dsp:cNvPr id="0" name=""/>
        <dsp:cNvSpPr/>
      </dsp:nvSpPr>
      <dsp:spPr>
        <a:xfrm>
          <a:off x="1642860" y="1778595"/>
          <a:ext cx="4985943" cy="1422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536" tIns="150536" rIns="150536" bIns="150536" numCol="1" spcCol="1270" anchor="ctr" anchorCtr="0">
          <a:noAutofit/>
        </a:bodyPr>
        <a:lstStyle/>
        <a:p>
          <a:pPr marL="0" lvl="0" indent="0" algn="l" defTabSz="933450">
            <a:lnSpc>
              <a:spcPct val="90000"/>
            </a:lnSpc>
            <a:spcBef>
              <a:spcPct val="0"/>
            </a:spcBef>
            <a:spcAft>
              <a:spcPct val="35000"/>
            </a:spcAft>
            <a:buNone/>
          </a:pPr>
          <a:r>
            <a:rPr lang="en-US" sz="2100" i="1" kern="1200"/>
            <a:t>What concerns do you have about interviews?</a:t>
          </a:r>
          <a:endParaRPr lang="en-US" sz="2100" kern="1200"/>
        </a:p>
      </dsp:txBody>
      <dsp:txXfrm>
        <a:off x="1642860" y="1778595"/>
        <a:ext cx="4985943" cy="1422390"/>
      </dsp:txXfrm>
    </dsp:sp>
    <dsp:sp modelId="{125343F9-CB7D-498C-9508-D6197F0EC4DB}">
      <dsp:nvSpPr>
        <dsp:cNvPr id="0" name=""/>
        <dsp:cNvSpPr/>
      </dsp:nvSpPr>
      <dsp:spPr>
        <a:xfrm>
          <a:off x="0" y="3556583"/>
          <a:ext cx="6628804" cy="14223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5B37FD-1AB2-4228-B659-3FA138F7C533}">
      <dsp:nvSpPr>
        <dsp:cNvPr id="0" name=""/>
        <dsp:cNvSpPr/>
      </dsp:nvSpPr>
      <dsp:spPr>
        <a:xfrm>
          <a:off x="430272" y="3876620"/>
          <a:ext cx="782314" cy="7823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B71DA87-ADF8-428E-955A-F887E9013AB6}">
      <dsp:nvSpPr>
        <dsp:cNvPr id="0" name=""/>
        <dsp:cNvSpPr/>
      </dsp:nvSpPr>
      <dsp:spPr>
        <a:xfrm>
          <a:off x="1642860" y="3556583"/>
          <a:ext cx="4985943" cy="1422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536" tIns="150536" rIns="150536" bIns="150536" numCol="1" spcCol="1270" anchor="ctr" anchorCtr="0">
          <a:noAutofit/>
        </a:bodyPr>
        <a:lstStyle/>
        <a:p>
          <a:pPr marL="0" lvl="0" indent="0" algn="l" defTabSz="933450">
            <a:lnSpc>
              <a:spcPct val="90000"/>
            </a:lnSpc>
            <a:spcBef>
              <a:spcPct val="0"/>
            </a:spcBef>
            <a:spcAft>
              <a:spcPct val="35000"/>
            </a:spcAft>
            <a:buNone/>
          </a:pPr>
          <a:r>
            <a:rPr lang="en-US" sz="2100" i="1" kern="1200"/>
            <a:t>Example- Fear, Nervousness, Lack of Confidence/Knowledge etc</a:t>
          </a:r>
          <a:endParaRPr lang="en-US" sz="2100" kern="1200"/>
        </a:p>
      </dsp:txBody>
      <dsp:txXfrm>
        <a:off x="1642860" y="3556583"/>
        <a:ext cx="4985943" cy="14223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042560-6CDD-40BA-BA13-24CF1C09B2EE}">
      <dsp:nvSpPr>
        <dsp:cNvPr id="0" name=""/>
        <dsp:cNvSpPr/>
      </dsp:nvSpPr>
      <dsp:spPr>
        <a:xfrm>
          <a:off x="287048" y="549648"/>
          <a:ext cx="893197" cy="89319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9C7136-96BF-421F-AC9B-7C2D8BC4C569}">
      <dsp:nvSpPr>
        <dsp:cNvPr id="0" name=""/>
        <dsp:cNvSpPr/>
      </dsp:nvSpPr>
      <dsp:spPr>
        <a:xfrm>
          <a:off x="477402" y="740002"/>
          <a:ext cx="512490" cy="5124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1CDBE02-809F-4540-AC10-0A8557ACD7A8}">
      <dsp:nvSpPr>
        <dsp:cNvPr id="0" name=""/>
        <dsp:cNvSpPr/>
      </dsp:nvSpPr>
      <dsp:spPr>
        <a:xfrm>
          <a:off x="1518" y="1721055"/>
          <a:ext cx="1464257" cy="585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t>First impressions</a:t>
          </a:r>
        </a:p>
      </dsp:txBody>
      <dsp:txXfrm>
        <a:off x="1518" y="1721055"/>
        <a:ext cx="1464257" cy="585703"/>
      </dsp:txXfrm>
    </dsp:sp>
    <dsp:sp modelId="{C5AB08FB-F320-44AE-AD4E-72EED1D7DFCE}">
      <dsp:nvSpPr>
        <dsp:cNvPr id="0" name=""/>
        <dsp:cNvSpPr/>
      </dsp:nvSpPr>
      <dsp:spPr>
        <a:xfrm>
          <a:off x="2007551" y="549648"/>
          <a:ext cx="893197" cy="89319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C03700-137B-4EE7-B809-2712571DE68E}">
      <dsp:nvSpPr>
        <dsp:cNvPr id="0" name=""/>
        <dsp:cNvSpPr/>
      </dsp:nvSpPr>
      <dsp:spPr>
        <a:xfrm>
          <a:off x="2197905" y="740002"/>
          <a:ext cx="512490" cy="5124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E69D2C2-4FE0-49AD-B27B-19DF25B9A277}">
      <dsp:nvSpPr>
        <dsp:cNvPr id="0" name=""/>
        <dsp:cNvSpPr/>
      </dsp:nvSpPr>
      <dsp:spPr>
        <a:xfrm>
          <a:off x="1722021" y="1721055"/>
          <a:ext cx="1464257" cy="585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t>Answering to questions</a:t>
          </a:r>
        </a:p>
      </dsp:txBody>
      <dsp:txXfrm>
        <a:off x="1722021" y="1721055"/>
        <a:ext cx="1464257" cy="585703"/>
      </dsp:txXfrm>
    </dsp:sp>
    <dsp:sp modelId="{D1B019FD-C79A-431F-ABF0-195EA417FB3C}">
      <dsp:nvSpPr>
        <dsp:cNvPr id="0" name=""/>
        <dsp:cNvSpPr/>
      </dsp:nvSpPr>
      <dsp:spPr>
        <a:xfrm>
          <a:off x="3728054" y="549648"/>
          <a:ext cx="893197" cy="89319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65E5C1-C857-4E21-AD83-6A33392C2058}">
      <dsp:nvSpPr>
        <dsp:cNvPr id="0" name=""/>
        <dsp:cNvSpPr/>
      </dsp:nvSpPr>
      <dsp:spPr>
        <a:xfrm>
          <a:off x="3918408" y="740002"/>
          <a:ext cx="512490" cy="5124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CBAF87E-7D9F-4E18-88D8-7A639A9C755C}">
      <dsp:nvSpPr>
        <dsp:cNvPr id="0" name=""/>
        <dsp:cNvSpPr/>
      </dsp:nvSpPr>
      <dsp:spPr>
        <a:xfrm>
          <a:off x="3442524" y="1721055"/>
          <a:ext cx="1464257" cy="585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t>How you speak</a:t>
          </a:r>
        </a:p>
      </dsp:txBody>
      <dsp:txXfrm>
        <a:off x="3442524" y="1721055"/>
        <a:ext cx="1464257" cy="585703"/>
      </dsp:txXfrm>
    </dsp:sp>
    <dsp:sp modelId="{2941328B-0317-4D79-AFDD-3358088916FD}">
      <dsp:nvSpPr>
        <dsp:cNvPr id="0" name=""/>
        <dsp:cNvSpPr/>
      </dsp:nvSpPr>
      <dsp:spPr>
        <a:xfrm>
          <a:off x="5448557" y="549648"/>
          <a:ext cx="893197" cy="89319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BC9C34-B560-40E3-BFBF-D82E8227F73F}">
      <dsp:nvSpPr>
        <dsp:cNvPr id="0" name=""/>
        <dsp:cNvSpPr/>
      </dsp:nvSpPr>
      <dsp:spPr>
        <a:xfrm>
          <a:off x="5638911" y="740002"/>
          <a:ext cx="512490" cy="5124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FB897BC-F327-4828-B977-936C83A97291}">
      <dsp:nvSpPr>
        <dsp:cNvPr id="0" name=""/>
        <dsp:cNvSpPr/>
      </dsp:nvSpPr>
      <dsp:spPr>
        <a:xfrm>
          <a:off x="5163027" y="1721055"/>
          <a:ext cx="1464257" cy="585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t>Your personal appearance</a:t>
          </a:r>
        </a:p>
      </dsp:txBody>
      <dsp:txXfrm>
        <a:off x="5163027" y="1721055"/>
        <a:ext cx="1464257" cy="585703"/>
      </dsp:txXfrm>
    </dsp:sp>
    <dsp:sp modelId="{AE0B8557-9376-4FEB-BF10-F09E6D4EEA1B}">
      <dsp:nvSpPr>
        <dsp:cNvPr id="0" name=""/>
        <dsp:cNvSpPr/>
      </dsp:nvSpPr>
      <dsp:spPr>
        <a:xfrm>
          <a:off x="1147300" y="2672822"/>
          <a:ext cx="893197" cy="893197"/>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BBC88C-2F2E-4815-8A83-7379F4F33E26}">
      <dsp:nvSpPr>
        <dsp:cNvPr id="0" name=""/>
        <dsp:cNvSpPr/>
      </dsp:nvSpPr>
      <dsp:spPr>
        <a:xfrm>
          <a:off x="1337653" y="2863176"/>
          <a:ext cx="512490" cy="51249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6FDF7D7-9437-419A-B5B2-F600F122C0E4}">
      <dsp:nvSpPr>
        <dsp:cNvPr id="0" name=""/>
        <dsp:cNvSpPr/>
      </dsp:nvSpPr>
      <dsp:spPr>
        <a:xfrm>
          <a:off x="861770" y="3844228"/>
          <a:ext cx="1464257" cy="585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t>Your eye contact</a:t>
          </a:r>
        </a:p>
      </dsp:txBody>
      <dsp:txXfrm>
        <a:off x="861770" y="3844228"/>
        <a:ext cx="1464257" cy="585703"/>
      </dsp:txXfrm>
    </dsp:sp>
    <dsp:sp modelId="{6BFC9394-BEDA-4BFD-8E7B-187BEDB5B0EA}">
      <dsp:nvSpPr>
        <dsp:cNvPr id="0" name=""/>
        <dsp:cNvSpPr/>
      </dsp:nvSpPr>
      <dsp:spPr>
        <a:xfrm>
          <a:off x="2867803" y="2672822"/>
          <a:ext cx="893197" cy="89319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B045EF-E61B-4F1B-B5C8-00F0D36577CA}">
      <dsp:nvSpPr>
        <dsp:cNvPr id="0" name=""/>
        <dsp:cNvSpPr/>
      </dsp:nvSpPr>
      <dsp:spPr>
        <a:xfrm>
          <a:off x="3058156" y="2863176"/>
          <a:ext cx="512490" cy="51249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F51748B-D399-493D-BE1D-F3C54A23693B}">
      <dsp:nvSpPr>
        <dsp:cNvPr id="0" name=""/>
        <dsp:cNvSpPr/>
      </dsp:nvSpPr>
      <dsp:spPr>
        <a:xfrm>
          <a:off x="2582273" y="3844228"/>
          <a:ext cx="1464257" cy="585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t>How well you have prepared</a:t>
          </a:r>
        </a:p>
      </dsp:txBody>
      <dsp:txXfrm>
        <a:off x="2582273" y="3844228"/>
        <a:ext cx="1464257" cy="585703"/>
      </dsp:txXfrm>
    </dsp:sp>
    <dsp:sp modelId="{93E93B83-BAB3-482A-9AC3-2703B82DFF2C}">
      <dsp:nvSpPr>
        <dsp:cNvPr id="0" name=""/>
        <dsp:cNvSpPr/>
      </dsp:nvSpPr>
      <dsp:spPr>
        <a:xfrm>
          <a:off x="4588306" y="2672822"/>
          <a:ext cx="893197" cy="89319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C725EE-5C7A-4572-8B14-05B5340D0F04}">
      <dsp:nvSpPr>
        <dsp:cNvPr id="0" name=""/>
        <dsp:cNvSpPr/>
      </dsp:nvSpPr>
      <dsp:spPr>
        <a:xfrm>
          <a:off x="4778659" y="2863176"/>
          <a:ext cx="512490" cy="51249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5D15EA8-85B4-4B1B-A0B5-EB22B4D64226}">
      <dsp:nvSpPr>
        <dsp:cNvPr id="0" name=""/>
        <dsp:cNvSpPr/>
      </dsp:nvSpPr>
      <dsp:spPr>
        <a:xfrm>
          <a:off x="4302776" y="3844228"/>
          <a:ext cx="1464257" cy="585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b="1" kern="1200"/>
            <a:t>How confident you are about the Job</a:t>
          </a:r>
          <a:endParaRPr lang="en-US" sz="1400" kern="1200"/>
        </a:p>
      </dsp:txBody>
      <dsp:txXfrm>
        <a:off x="4302776" y="3844228"/>
        <a:ext cx="1464257" cy="5857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7DC423-A628-4911-8418-B6D374BDFD2F}">
      <dsp:nvSpPr>
        <dsp:cNvPr id="0" name=""/>
        <dsp:cNvSpPr/>
      </dsp:nvSpPr>
      <dsp:spPr>
        <a:xfrm>
          <a:off x="0" y="64290"/>
          <a:ext cx="6628804" cy="760500"/>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At the beginning of the Interview – GREET</a:t>
          </a:r>
        </a:p>
      </dsp:txBody>
      <dsp:txXfrm>
        <a:off x="37125" y="101415"/>
        <a:ext cx="6554554" cy="686250"/>
      </dsp:txXfrm>
    </dsp:sp>
    <dsp:sp modelId="{C57B5DB4-3D36-41A4-B7EC-6410E9B1D657}">
      <dsp:nvSpPr>
        <dsp:cNvPr id="0" name=""/>
        <dsp:cNvSpPr/>
      </dsp:nvSpPr>
      <dsp:spPr>
        <a:xfrm>
          <a:off x="0" y="882390"/>
          <a:ext cx="6628804" cy="760500"/>
        </a:xfrm>
        <a:prstGeom prst="roundRect">
          <a:avLst/>
        </a:prstGeom>
        <a:gradFill rotWithShape="0">
          <a:gsLst>
            <a:gs pos="0">
              <a:schemeClr val="accent2">
                <a:hueOff val="-592857"/>
                <a:satOff val="2840"/>
                <a:lumOff val="2627"/>
                <a:alphaOff val="0"/>
                <a:tint val="96000"/>
                <a:lumMod val="100000"/>
              </a:schemeClr>
            </a:gs>
            <a:gs pos="78000">
              <a:schemeClr val="accent2">
                <a:hueOff val="-592857"/>
                <a:satOff val="2840"/>
                <a:lumOff val="262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At the end of the interview – THANK</a:t>
          </a:r>
        </a:p>
      </dsp:txBody>
      <dsp:txXfrm>
        <a:off x="37125" y="919515"/>
        <a:ext cx="6554554" cy="686250"/>
      </dsp:txXfrm>
    </dsp:sp>
    <dsp:sp modelId="{7947AB1F-E6CA-4410-86BD-6EE460721D43}">
      <dsp:nvSpPr>
        <dsp:cNvPr id="0" name=""/>
        <dsp:cNvSpPr/>
      </dsp:nvSpPr>
      <dsp:spPr>
        <a:xfrm>
          <a:off x="0" y="1700490"/>
          <a:ext cx="6628804" cy="760500"/>
        </a:xfrm>
        <a:prstGeom prst="roundRect">
          <a:avLst/>
        </a:prstGeom>
        <a:gradFill rotWithShape="0">
          <a:gsLst>
            <a:gs pos="0">
              <a:schemeClr val="accent2">
                <a:hueOff val="-1185714"/>
                <a:satOff val="5680"/>
                <a:lumOff val="5255"/>
                <a:alphaOff val="0"/>
                <a:tint val="96000"/>
                <a:lumMod val="100000"/>
              </a:schemeClr>
            </a:gs>
            <a:gs pos="78000">
              <a:schemeClr val="accent2">
                <a:hueOff val="-1185714"/>
                <a:satOff val="5680"/>
                <a:lumOff val="5255"/>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LISTEN before answering</a:t>
          </a:r>
        </a:p>
      </dsp:txBody>
      <dsp:txXfrm>
        <a:off x="37125" y="1737615"/>
        <a:ext cx="6554554" cy="686250"/>
      </dsp:txXfrm>
    </dsp:sp>
    <dsp:sp modelId="{46DFD001-D549-4EC1-9FE9-942AF55D6FA5}">
      <dsp:nvSpPr>
        <dsp:cNvPr id="0" name=""/>
        <dsp:cNvSpPr/>
      </dsp:nvSpPr>
      <dsp:spPr>
        <a:xfrm>
          <a:off x="0" y="2518590"/>
          <a:ext cx="6628804" cy="760500"/>
        </a:xfrm>
        <a:prstGeom prst="roundRect">
          <a:avLst/>
        </a:prstGeom>
        <a:gradFill rotWithShape="0">
          <a:gsLst>
            <a:gs pos="0">
              <a:schemeClr val="accent2">
                <a:hueOff val="-1778572"/>
                <a:satOff val="8520"/>
                <a:lumOff val="7882"/>
                <a:alphaOff val="0"/>
                <a:tint val="96000"/>
                <a:lumMod val="100000"/>
              </a:schemeClr>
            </a:gs>
            <a:gs pos="78000">
              <a:schemeClr val="accent2">
                <a:hueOff val="-1778572"/>
                <a:satOff val="8520"/>
                <a:lumOff val="7882"/>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Know when to stop answering</a:t>
          </a:r>
        </a:p>
      </dsp:txBody>
      <dsp:txXfrm>
        <a:off x="37125" y="2555715"/>
        <a:ext cx="6554554" cy="686250"/>
      </dsp:txXfrm>
    </dsp:sp>
    <dsp:sp modelId="{F8BA685A-A9F2-4B64-AF1E-061E22E1F111}">
      <dsp:nvSpPr>
        <dsp:cNvPr id="0" name=""/>
        <dsp:cNvSpPr/>
      </dsp:nvSpPr>
      <dsp:spPr>
        <a:xfrm>
          <a:off x="0" y="3336690"/>
          <a:ext cx="6628804" cy="760500"/>
        </a:xfrm>
        <a:prstGeom prst="roundRect">
          <a:avLst/>
        </a:prstGeom>
        <a:gradFill rotWithShape="0">
          <a:gsLst>
            <a:gs pos="0">
              <a:schemeClr val="accent2">
                <a:hueOff val="-2371429"/>
                <a:satOff val="11360"/>
                <a:lumOff val="10510"/>
                <a:alphaOff val="0"/>
                <a:tint val="96000"/>
                <a:lumMod val="100000"/>
              </a:schemeClr>
            </a:gs>
            <a:gs pos="78000">
              <a:schemeClr val="accent2">
                <a:hueOff val="-2371429"/>
                <a:satOff val="11360"/>
                <a:lumOff val="1051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Focus on your accomplishments – </a:t>
          </a:r>
          <a:r>
            <a:rPr lang="en-US" sz="2000" b="1" u="sng" kern="1200"/>
            <a:t>U</a:t>
          </a:r>
          <a:r>
            <a:rPr lang="en-US" sz="2000" kern="1200"/>
            <a:t>nique </a:t>
          </a:r>
          <a:r>
            <a:rPr lang="en-US" sz="2000" b="1" u="sng" kern="1200"/>
            <a:t>S</a:t>
          </a:r>
          <a:r>
            <a:rPr lang="en-US" sz="2000" kern="1200"/>
            <a:t>elling </a:t>
          </a:r>
          <a:r>
            <a:rPr lang="en-US" sz="2000" b="1" u="sng" kern="1200"/>
            <a:t>P</a:t>
          </a:r>
          <a:r>
            <a:rPr lang="en-US" sz="2000" kern="1200"/>
            <a:t>oints (What makes you stand out from other candidates)</a:t>
          </a:r>
        </a:p>
      </dsp:txBody>
      <dsp:txXfrm>
        <a:off x="37125" y="3373815"/>
        <a:ext cx="6554554" cy="686250"/>
      </dsp:txXfrm>
    </dsp:sp>
    <dsp:sp modelId="{195A9368-2CCE-41C3-ADBB-21880071B159}">
      <dsp:nvSpPr>
        <dsp:cNvPr id="0" name=""/>
        <dsp:cNvSpPr/>
      </dsp:nvSpPr>
      <dsp:spPr>
        <a:xfrm>
          <a:off x="0" y="4154790"/>
          <a:ext cx="6628804" cy="760500"/>
        </a:xfrm>
        <a:prstGeom prst="roundRect">
          <a:avLst/>
        </a:prstGeom>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Stay cool</a:t>
          </a:r>
        </a:p>
      </dsp:txBody>
      <dsp:txXfrm>
        <a:off x="37125" y="4191915"/>
        <a:ext cx="6554554" cy="6862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76EDA2-39CD-45B7-92B9-A114943342D5}">
      <dsp:nvSpPr>
        <dsp:cNvPr id="0" name=""/>
        <dsp:cNvSpPr/>
      </dsp:nvSpPr>
      <dsp:spPr>
        <a:xfrm>
          <a:off x="287048" y="531345"/>
          <a:ext cx="893197" cy="893197"/>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CD3E36-C208-402F-B011-AC669548CF13}">
      <dsp:nvSpPr>
        <dsp:cNvPr id="0" name=""/>
        <dsp:cNvSpPr/>
      </dsp:nvSpPr>
      <dsp:spPr>
        <a:xfrm>
          <a:off x="477402" y="721699"/>
          <a:ext cx="512490" cy="5124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BF1BED6-2315-4384-AD67-F88822C7A696}">
      <dsp:nvSpPr>
        <dsp:cNvPr id="0" name=""/>
        <dsp:cNvSpPr/>
      </dsp:nvSpPr>
      <dsp:spPr>
        <a:xfrm>
          <a:off x="1518" y="1702751"/>
          <a:ext cx="1464257" cy="604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1" kern="1200"/>
            <a:t>Tell me about yourself?</a:t>
          </a:r>
          <a:endParaRPr lang="en-US" sz="1100" kern="1200"/>
        </a:p>
      </dsp:txBody>
      <dsp:txXfrm>
        <a:off x="1518" y="1702751"/>
        <a:ext cx="1464257" cy="604006"/>
      </dsp:txXfrm>
    </dsp:sp>
    <dsp:sp modelId="{EA19EDB8-4096-4D06-8A86-03FAC0CE28E7}">
      <dsp:nvSpPr>
        <dsp:cNvPr id="0" name=""/>
        <dsp:cNvSpPr/>
      </dsp:nvSpPr>
      <dsp:spPr>
        <a:xfrm>
          <a:off x="2007551" y="531345"/>
          <a:ext cx="893197" cy="893197"/>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F4D200-009F-4CDC-94C2-358284ED72A7}">
      <dsp:nvSpPr>
        <dsp:cNvPr id="0" name=""/>
        <dsp:cNvSpPr/>
      </dsp:nvSpPr>
      <dsp:spPr>
        <a:xfrm>
          <a:off x="2197905" y="721699"/>
          <a:ext cx="512490" cy="5124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3BD6C1B-9142-412B-9FBB-1B8EBCD018D8}">
      <dsp:nvSpPr>
        <dsp:cNvPr id="0" name=""/>
        <dsp:cNvSpPr/>
      </dsp:nvSpPr>
      <dsp:spPr>
        <a:xfrm>
          <a:off x="1722021" y="1702751"/>
          <a:ext cx="1464257" cy="604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What experience you have that is related to this job?</a:t>
          </a:r>
        </a:p>
      </dsp:txBody>
      <dsp:txXfrm>
        <a:off x="1722021" y="1702751"/>
        <a:ext cx="1464257" cy="604006"/>
      </dsp:txXfrm>
    </dsp:sp>
    <dsp:sp modelId="{80551DF8-6247-4D0A-8C28-A27752649385}">
      <dsp:nvSpPr>
        <dsp:cNvPr id="0" name=""/>
        <dsp:cNvSpPr/>
      </dsp:nvSpPr>
      <dsp:spPr>
        <a:xfrm>
          <a:off x="3728054" y="531345"/>
          <a:ext cx="893197" cy="893197"/>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18B27C-6D1D-4D1F-89FC-B5ACC93B9D89}">
      <dsp:nvSpPr>
        <dsp:cNvPr id="0" name=""/>
        <dsp:cNvSpPr/>
      </dsp:nvSpPr>
      <dsp:spPr>
        <a:xfrm>
          <a:off x="3918408" y="721699"/>
          <a:ext cx="512490" cy="5124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AD482BF-81E4-43F5-A5B8-1EFC4DA18C15}">
      <dsp:nvSpPr>
        <dsp:cNvPr id="0" name=""/>
        <dsp:cNvSpPr/>
      </dsp:nvSpPr>
      <dsp:spPr>
        <a:xfrm>
          <a:off x="3442524" y="1702751"/>
          <a:ext cx="1464257" cy="604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What skills do you have that make you a suitable candidate?</a:t>
          </a:r>
        </a:p>
      </dsp:txBody>
      <dsp:txXfrm>
        <a:off x="3442524" y="1702751"/>
        <a:ext cx="1464257" cy="604006"/>
      </dsp:txXfrm>
    </dsp:sp>
    <dsp:sp modelId="{846FB213-5894-428E-A42F-D6F37D4F38A2}">
      <dsp:nvSpPr>
        <dsp:cNvPr id="0" name=""/>
        <dsp:cNvSpPr/>
      </dsp:nvSpPr>
      <dsp:spPr>
        <a:xfrm>
          <a:off x="5448557" y="531345"/>
          <a:ext cx="893197" cy="893197"/>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520C28-0DA7-48F1-B14C-6192ACEA89C2}">
      <dsp:nvSpPr>
        <dsp:cNvPr id="0" name=""/>
        <dsp:cNvSpPr/>
      </dsp:nvSpPr>
      <dsp:spPr>
        <a:xfrm>
          <a:off x="5638911" y="721699"/>
          <a:ext cx="512490" cy="5124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F0A53CA-BC97-44AA-BFBB-360C35B3B5F1}">
      <dsp:nvSpPr>
        <dsp:cNvPr id="0" name=""/>
        <dsp:cNvSpPr/>
      </dsp:nvSpPr>
      <dsp:spPr>
        <a:xfrm>
          <a:off x="5163027" y="1702751"/>
          <a:ext cx="1464257" cy="604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What problems have you encountered in past jobs or other areas of life and how did you overcome them? </a:t>
          </a:r>
        </a:p>
      </dsp:txBody>
      <dsp:txXfrm>
        <a:off x="5163027" y="1702751"/>
        <a:ext cx="1464257" cy="604006"/>
      </dsp:txXfrm>
    </dsp:sp>
    <dsp:sp modelId="{4560AA54-AB53-4EAB-8D84-D1CFA1D3EB3E}">
      <dsp:nvSpPr>
        <dsp:cNvPr id="0" name=""/>
        <dsp:cNvSpPr/>
      </dsp:nvSpPr>
      <dsp:spPr>
        <a:xfrm>
          <a:off x="1147300" y="2672822"/>
          <a:ext cx="893197" cy="893197"/>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476A7C-800E-475B-9586-721AAEF82411}">
      <dsp:nvSpPr>
        <dsp:cNvPr id="0" name=""/>
        <dsp:cNvSpPr/>
      </dsp:nvSpPr>
      <dsp:spPr>
        <a:xfrm>
          <a:off x="1337653" y="2863176"/>
          <a:ext cx="512490" cy="51249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FF8A4FB-18A8-44C7-806B-A1CE49794E57}">
      <dsp:nvSpPr>
        <dsp:cNvPr id="0" name=""/>
        <dsp:cNvSpPr/>
      </dsp:nvSpPr>
      <dsp:spPr>
        <a:xfrm>
          <a:off x="861770" y="3844228"/>
          <a:ext cx="1464257" cy="604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Tell me about a situation when you have contributed to a team’s success?</a:t>
          </a:r>
        </a:p>
      </dsp:txBody>
      <dsp:txXfrm>
        <a:off x="861770" y="3844228"/>
        <a:ext cx="1464257" cy="604006"/>
      </dsp:txXfrm>
    </dsp:sp>
    <dsp:sp modelId="{67EB3DDD-0C20-4E08-A620-D63633220587}">
      <dsp:nvSpPr>
        <dsp:cNvPr id="0" name=""/>
        <dsp:cNvSpPr/>
      </dsp:nvSpPr>
      <dsp:spPr>
        <a:xfrm>
          <a:off x="2867803" y="2672822"/>
          <a:ext cx="893197" cy="893197"/>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18DA6E-B3D0-4893-9FD5-DA0563FD017E}">
      <dsp:nvSpPr>
        <dsp:cNvPr id="0" name=""/>
        <dsp:cNvSpPr/>
      </dsp:nvSpPr>
      <dsp:spPr>
        <a:xfrm>
          <a:off x="3058156" y="2863176"/>
          <a:ext cx="512490" cy="51249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A6CE4EC-E2D2-4C25-8B82-26DF987DD590}">
      <dsp:nvSpPr>
        <dsp:cNvPr id="0" name=""/>
        <dsp:cNvSpPr/>
      </dsp:nvSpPr>
      <dsp:spPr>
        <a:xfrm>
          <a:off x="2582273" y="3844228"/>
          <a:ext cx="1464257" cy="604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How do you see yourself progressing in the next five years?</a:t>
          </a:r>
        </a:p>
      </dsp:txBody>
      <dsp:txXfrm>
        <a:off x="2582273" y="3844228"/>
        <a:ext cx="1464257" cy="604006"/>
      </dsp:txXfrm>
    </dsp:sp>
    <dsp:sp modelId="{6F2A74F2-0C66-4F86-AD92-C695202C8441}">
      <dsp:nvSpPr>
        <dsp:cNvPr id="0" name=""/>
        <dsp:cNvSpPr/>
      </dsp:nvSpPr>
      <dsp:spPr>
        <a:xfrm>
          <a:off x="4588306" y="2672822"/>
          <a:ext cx="893197" cy="893197"/>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1FEC1D-AF2C-4625-9A74-7B61EB095E86}">
      <dsp:nvSpPr>
        <dsp:cNvPr id="0" name=""/>
        <dsp:cNvSpPr/>
      </dsp:nvSpPr>
      <dsp:spPr>
        <a:xfrm>
          <a:off x="4778659" y="2863176"/>
          <a:ext cx="512490" cy="51249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6CCAF45-1329-4A6F-A369-2039C30FBDD4}">
      <dsp:nvSpPr>
        <dsp:cNvPr id="0" name=""/>
        <dsp:cNvSpPr/>
      </dsp:nvSpPr>
      <dsp:spPr>
        <a:xfrm>
          <a:off x="4302776" y="3844228"/>
          <a:ext cx="1464257" cy="604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1" kern="1200"/>
            <a:t>Do you have any Questions for Us?</a:t>
          </a:r>
          <a:endParaRPr lang="en-US" sz="1100" kern="1200"/>
        </a:p>
      </dsp:txBody>
      <dsp:txXfrm>
        <a:off x="4302776" y="3844228"/>
        <a:ext cx="1464257" cy="60400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CEC827-A7DE-418D-B67C-2C712E23A1CE}">
      <dsp:nvSpPr>
        <dsp:cNvPr id="0" name=""/>
        <dsp:cNvSpPr/>
      </dsp:nvSpPr>
      <dsp:spPr>
        <a:xfrm>
          <a:off x="0" y="78150"/>
          <a:ext cx="6628804" cy="1158300"/>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Describe a situation when you were faced with a stressful situation that demonstrated your coping skills?</a:t>
          </a:r>
        </a:p>
      </dsp:txBody>
      <dsp:txXfrm>
        <a:off x="56544" y="134694"/>
        <a:ext cx="6515716" cy="1045212"/>
      </dsp:txXfrm>
    </dsp:sp>
    <dsp:sp modelId="{51ACFCCC-1D49-4A02-A0B2-49D26DF2273A}">
      <dsp:nvSpPr>
        <dsp:cNvPr id="0" name=""/>
        <dsp:cNvSpPr/>
      </dsp:nvSpPr>
      <dsp:spPr>
        <a:xfrm>
          <a:off x="0" y="1299810"/>
          <a:ext cx="6628804" cy="1158300"/>
        </a:xfrm>
        <a:prstGeom prst="roundRect">
          <a:avLst/>
        </a:prstGeom>
        <a:gradFill rotWithShape="0">
          <a:gsLst>
            <a:gs pos="0">
              <a:schemeClr val="accent2">
                <a:hueOff val="-988095"/>
                <a:satOff val="4733"/>
                <a:lumOff val="4379"/>
                <a:alphaOff val="0"/>
                <a:tint val="96000"/>
                <a:lumMod val="100000"/>
              </a:schemeClr>
            </a:gs>
            <a:gs pos="78000">
              <a:schemeClr val="accent2">
                <a:hueOff val="-988095"/>
                <a:satOff val="4733"/>
                <a:lumOff val="4379"/>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Describe a situation when you were able to have a positive influence on the actions of others?</a:t>
          </a:r>
        </a:p>
      </dsp:txBody>
      <dsp:txXfrm>
        <a:off x="56544" y="1356354"/>
        <a:ext cx="6515716" cy="1045212"/>
      </dsp:txXfrm>
    </dsp:sp>
    <dsp:sp modelId="{BBF30D6C-5AA0-4405-850B-24268BD65C70}">
      <dsp:nvSpPr>
        <dsp:cNvPr id="0" name=""/>
        <dsp:cNvSpPr/>
      </dsp:nvSpPr>
      <dsp:spPr>
        <a:xfrm>
          <a:off x="0" y="2521470"/>
          <a:ext cx="6628804" cy="1158300"/>
        </a:xfrm>
        <a:prstGeom prst="roundRect">
          <a:avLst/>
        </a:prstGeom>
        <a:gradFill rotWithShape="0">
          <a:gsLst>
            <a:gs pos="0">
              <a:schemeClr val="accent2">
                <a:hueOff val="-1976191"/>
                <a:satOff val="9467"/>
                <a:lumOff val="8758"/>
                <a:alphaOff val="0"/>
                <a:tint val="96000"/>
                <a:lumMod val="100000"/>
              </a:schemeClr>
            </a:gs>
            <a:gs pos="78000">
              <a:schemeClr val="accent2">
                <a:hueOff val="-1976191"/>
                <a:satOff val="9467"/>
                <a:lumOff val="8758"/>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What have you done in the past to contribute towards </a:t>
          </a:r>
          <a:r>
            <a:rPr lang="en-US" sz="2200" b="1" kern="1200"/>
            <a:t>team</a:t>
          </a:r>
          <a:r>
            <a:rPr lang="en-US" sz="2200" kern="1200"/>
            <a:t> success?</a:t>
          </a:r>
        </a:p>
      </dsp:txBody>
      <dsp:txXfrm>
        <a:off x="56544" y="2578014"/>
        <a:ext cx="6515716" cy="1045212"/>
      </dsp:txXfrm>
    </dsp:sp>
    <dsp:sp modelId="{DEA0DD5D-2D14-4DFB-AD37-B50138B220A4}">
      <dsp:nvSpPr>
        <dsp:cNvPr id="0" name=""/>
        <dsp:cNvSpPr/>
      </dsp:nvSpPr>
      <dsp:spPr>
        <a:xfrm>
          <a:off x="0" y="3743130"/>
          <a:ext cx="6628804" cy="1158300"/>
        </a:xfrm>
        <a:prstGeom prst="roundRect">
          <a:avLst/>
        </a:prstGeom>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Tell me what would you do where you dis-agree with your Manager on Process front?</a:t>
          </a:r>
          <a:br>
            <a:rPr lang="en-US" sz="2200" kern="1200"/>
          </a:br>
          <a:endParaRPr lang="en-US" sz="2200" kern="1200"/>
        </a:p>
      </dsp:txBody>
      <dsp:txXfrm>
        <a:off x="56544" y="3799674"/>
        <a:ext cx="6515716" cy="104521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F48E3C-0FF7-416F-B21F-4874E6F9009E}">
      <dsp:nvSpPr>
        <dsp:cNvPr id="0" name=""/>
        <dsp:cNvSpPr/>
      </dsp:nvSpPr>
      <dsp:spPr>
        <a:xfrm>
          <a:off x="287048" y="549648"/>
          <a:ext cx="893197" cy="893197"/>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28EB6D-4630-426A-8BA9-9C7290C0553B}">
      <dsp:nvSpPr>
        <dsp:cNvPr id="0" name=""/>
        <dsp:cNvSpPr/>
      </dsp:nvSpPr>
      <dsp:spPr>
        <a:xfrm>
          <a:off x="477402" y="740002"/>
          <a:ext cx="512490" cy="5124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4F18C10-3C3C-4C50-87A0-3570A899A866}">
      <dsp:nvSpPr>
        <dsp:cNvPr id="0" name=""/>
        <dsp:cNvSpPr/>
      </dsp:nvSpPr>
      <dsp:spPr>
        <a:xfrm>
          <a:off x="1518" y="1721055"/>
          <a:ext cx="1464257" cy="585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Can you do the job and how well?</a:t>
          </a:r>
        </a:p>
      </dsp:txBody>
      <dsp:txXfrm>
        <a:off x="1518" y="1721055"/>
        <a:ext cx="1464257" cy="585703"/>
      </dsp:txXfrm>
    </dsp:sp>
    <dsp:sp modelId="{D7EA2AF6-6A39-4558-BBB5-E51183C6D12F}">
      <dsp:nvSpPr>
        <dsp:cNvPr id="0" name=""/>
        <dsp:cNvSpPr/>
      </dsp:nvSpPr>
      <dsp:spPr>
        <a:xfrm>
          <a:off x="2007551" y="549648"/>
          <a:ext cx="893197" cy="893197"/>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71A391-D6A3-4AF7-8AA3-0FD0B0198F0E}">
      <dsp:nvSpPr>
        <dsp:cNvPr id="0" name=""/>
        <dsp:cNvSpPr/>
      </dsp:nvSpPr>
      <dsp:spPr>
        <a:xfrm>
          <a:off x="2197905" y="740002"/>
          <a:ext cx="512490" cy="5124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7977CFA-C237-4966-A1F1-E95129F4EAE1}">
      <dsp:nvSpPr>
        <dsp:cNvPr id="0" name=""/>
        <dsp:cNvSpPr/>
      </dsp:nvSpPr>
      <dsp:spPr>
        <a:xfrm>
          <a:off x="1722021" y="1721055"/>
          <a:ext cx="1464257" cy="585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How well will you get along with your team ?</a:t>
          </a:r>
        </a:p>
      </dsp:txBody>
      <dsp:txXfrm>
        <a:off x="1722021" y="1721055"/>
        <a:ext cx="1464257" cy="585703"/>
      </dsp:txXfrm>
    </dsp:sp>
    <dsp:sp modelId="{CDEB4489-01A2-404D-B240-B958DA04D0B2}">
      <dsp:nvSpPr>
        <dsp:cNvPr id="0" name=""/>
        <dsp:cNvSpPr/>
      </dsp:nvSpPr>
      <dsp:spPr>
        <a:xfrm>
          <a:off x="3728054" y="549648"/>
          <a:ext cx="893197" cy="893197"/>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83A6B4-A12D-4549-8903-0E19DEB11352}">
      <dsp:nvSpPr>
        <dsp:cNvPr id="0" name=""/>
        <dsp:cNvSpPr/>
      </dsp:nvSpPr>
      <dsp:spPr>
        <a:xfrm>
          <a:off x="3918408" y="740002"/>
          <a:ext cx="512490" cy="5124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CC5F5BC-1A83-43DF-9616-3B585DA4A6D7}">
      <dsp:nvSpPr>
        <dsp:cNvPr id="0" name=""/>
        <dsp:cNvSpPr/>
      </dsp:nvSpPr>
      <dsp:spPr>
        <a:xfrm>
          <a:off x="3442524" y="1721055"/>
          <a:ext cx="1464257" cy="585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Do you have the skills needed to be productive and make a positive contribution quickly?</a:t>
          </a:r>
        </a:p>
      </dsp:txBody>
      <dsp:txXfrm>
        <a:off x="3442524" y="1721055"/>
        <a:ext cx="1464257" cy="585703"/>
      </dsp:txXfrm>
    </dsp:sp>
    <dsp:sp modelId="{D921F8FD-BD4D-43E1-9668-4199B3EBAFE7}">
      <dsp:nvSpPr>
        <dsp:cNvPr id="0" name=""/>
        <dsp:cNvSpPr/>
      </dsp:nvSpPr>
      <dsp:spPr>
        <a:xfrm>
          <a:off x="5448557" y="549648"/>
          <a:ext cx="893197" cy="893197"/>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C95D7C-3972-4B4E-9BA3-A32932DB1A55}">
      <dsp:nvSpPr>
        <dsp:cNvPr id="0" name=""/>
        <dsp:cNvSpPr/>
      </dsp:nvSpPr>
      <dsp:spPr>
        <a:xfrm>
          <a:off x="5638911" y="740002"/>
          <a:ext cx="512490" cy="5124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A9CD6B7-06AD-4FA1-8C74-39BA82040990}">
      <dsp:nvSpPr>
        <dsp:cNvPr id="0" name=""/>
        <dsp:cNvSpPr/>
      </dsp:nvSpPr>
      <dsp:spPr>
        <a:xfrm>
          <a:off x="5163027" y="1721055"/>
          <a:ext cx="1464257" cy="585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Have you done this job elsewhere and, if so, how successful were you?</a:t>
          </a:r>
        </a:p>
      </dsp:txBody>
      <dsp:txXfrm>
        <a:off x="5163027" y="1721055"/>
        <a:ext cx="1464257" cy="585703"/>
      </dsp:txXfrm>
    </dsp:sp>
    <dsp:sp modelId="{5015F42D-1399-4515-8407-E438753BB8F4}">
      <dsp:nvSpPr>
        <dsp:cNvPr id="0" name=""/>
        <dsp:cNvSpPr/>
      </dsp:nvSpPr>
      <dsp:spPr>
        <a:xfrm>
          <a:off x="1147300" y="2672822"/>
          <a:ext cx="893197" cy="893197"/>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08C220-F3D8-414F-B79B-EF60ED955B79}">
      <dsp:nvSpPr>
        <dsp:cNvPr id="0" name=""/>
        <dsp:cNvSpPr/>
      </dsp:nvSpPr>
      <dsp:spPr>
        <a:xfrm>
          <a:off x="1337653" y="2863176"/>
          <a:ext cx="512490" cy="51249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B8557DB-B06B-48CA-BA59-83688B9AA632}">
      <dsp:nvSpPr>
        <dsp:cNvPr id="0" name=""/>
        <dsp:cNvSpPr/>
      </dsp:nvSpPr>
      <dsp:spPr>
        <a:xfrm>
          <a:off x="861770" y="3844228"/>
          <a:ext cx="1464257" cy="585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If you haven’t done this job, do you have the potential to be successful in the role?</a:t>
          </a:r>
        </a:p>
      </dsp:txBody>
      <dsp:txXfrm>
        <a:off x="861770" y="3844228"/>
        <a:ext cx="1464257" cy="585703"/>
      </dsp:txXfrm>
    </dsp:sp>
    <dsp:sp modelId="{AF3F2576-7095-473B-B58F-F8FABD44B0C9}">
      <dsp:nvSpPr>
        <dsp:cNvPr id="0" name=""/>
        <dsp:cNvSpPr/>
      </dsp:nvSpPr>
      <dsp:spPr>
        <a:xfrm>
          <a:off x="2867803" y="2672822"/>
          <a:ext cx="893197" cy="893197"/>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552E99-A3FD-480E-B564-7B86858ACF61}">
      <dsp:nvSpPr>
        <dsp:cNvPr id="0" name=""/>
        <dsp:cNvSpPr/>
      </dsp:nvSpPr>
      <dsp:spPr>
        <a:xfrm>
          <a:off x="3058156" y="2863176"/>
          <a:ext cx="512490" cy="51249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08C6A28-F3FD-4804-BD14-22EDC56AE372}">
      <dsp:nvSpPr>
        <dsp:cNvPr id="0" name=""/>
        <dsp:cNvSpPr/>
      </dsp:nvSpPr>
      <dsp:spPr>
        <a:xfrm>
          <a:off x="2582273" y="3844228"/>
          <a:ext cx="1464257" cy="585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Will you stay long enough with the Role to make significant contributions?</a:t>
          </a:r>
        </a:p>
      </dsp:txBody>
      <dsp:txXfrm>
        <a:off x="2582273" y="3844228"/>
        <a:ext cx="1464257" cy="585703"/>
      </dsp:txXfrm>
    </dsp:sp>
    <dsp:sp modelId="{278FEE4D-3BD1-4309-A85A-FF22CB5BD995}">
      <dsp:nvSpPr>
        <dsp:cNvPr id="0" name=""/>
        <dsp:cNvSpPr/>
      </dsp:nvSpPr>
      <dsp:spPr>
        <a:xfrm>
          <a:off x="4588306" y="2672822"/>
          <a:ext cx="893197" cy="893197"/>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C6970A-AE39-4249-BEA7-DD7264FCC52C}">
      <dsp:nvSpPr>
        <dsp:cNvPr id="0" name=""/>
        <dsp:cNvSpPr/>
      </dsp:nvSpPr>
      <dsp:spPr>
        <a:xfrm>
          <a:off x="4778659" y="2863176"/>
          <a:ext cx="512490" cy="51249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E276857-9A4A-492B-A6C8-6B387C6FE9A2}">
      <dsp:nvSpPr>
        <dsp:cNvPr id="0" name=""/>
        <dsp:cNvSpPr/>
      </dsp:nvSpPr>
      <dsp:spPr>
        <a:xfrm>
          <a:off x="4302776" y="3844228"/>
          <a:ext cx="1464257" cy="585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1" kern="1200"/>
            <a:t>Thought Process		Communication 		Solutions</a:t>
          </a:r>
          <a:endParaRPr lang="en-US" sz="1100" kern="1200"/>
        </a:p>
      </dsp:txBody>
      <dsp:txXfrm>
        <a:off x="4302776" y="3844228"/>
        <a:ext cx="1464257" cy="58570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211C07-8B15-4AC5-BF49-CB6536847416}">
      <dsp:nvSpPr>
        <dsp:cNvPr id="0" name=""/>
        <dsp:cNvSpPr/>
      </dsp:nvSpPr>
      <dsp:spPr>
        <a:xfrm rot="5400000">
          <a:off x="349404" y="1767121"/>
          <a:ext cx="1048100" cy="1744015"/>
        </a:xfrm>
        <a:prstGeom prst="corner">
          <a:avLst>
            <a:gd name="adj1" fmla="val 16120"/>
            <a:gd name="adj2" fmla="val 16110"/>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EF8310-EA33-40FF-A122-B06D11C25FF1}">
      <dsp:nvSpPr>
        <dsp:cNvPr id="0" name=""/>
        <dsp:cNvSpPr/>
      </dsp:nvSpPr>
      <dsp:spPr>
        <a:xfrm>
          <a:off x="174450" y="2288206"/>
          <a:ext cx="1574506" cy="1380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Plan</a:t>
          </a:r>
        </a:p>
      </dsp:txBody>
      <dsp:txXfrm>
        <a:off x="174450" y="2288206"/>
        <a:ext cx="1574506" cy="1380147"/>
      </dsp:txXfrm>
    </dsp:sp>
    <dsp:sp modelId="{0294B464-5DBC-469F-BA65-802A6C23FBA6}">
      <dsp:nvSpPr>
        <dsp:cNvPr id="0" name=""/>
        <dsp:cNvSpPr/>
      </dsp:nvSpPr>
      <dsp:spPr>
        <a:xfrm>
          <a:off x="1451880" y="1638724"/>
          <a:ext cx="297076" cy="297076"/>
        </a:xfrm>
        <a:prstGeom prst="triangle">
          <a:avLst>
            <a:gd name="adj" fmla="val 100000"/>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C829C7-B30D-4CD8-980F-1AC60165DD4C}">
      <dsp:nvSpPr>
        <dsp:cNvPr id="0" name=""/>
        <dsp:cNvSpPr/>
      </dsp:nvSpPr>
      <dsp:spPr>
        <a:xfrm rot="5400000">
          <a:off x="2276907" y="1290158"/>
          <a:ext cx="1048100" cy="1744015"/>
        </a:xfrm>
        <a:prstGeom prst="corner">
          <a:avLst>
            <a:gd name="adj1" fmla="val 16120"/>
            <a:gd name="adj2" fmla="val 16110"/>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462569-F87B-4C77-8D90-249FC1A5A2A4}">
      <dsp:nvSpPr>
        <dsp:cNvPr id="0" name=""/>
        <dsp:cNvSpPr/>
      </dsp:nvSpPr>
      <dsp:spPr>
        <a:xfrm>
          <a:off x="2101953" y="1811243"/>
          <a:ext cx="1574506" cy="1380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Prepare</a:t>
          </a:r>
        </a:p>
      </dsp:txBody>
      <dsp:txXfrm>
        <a:off x="2101953" y="1811243"/>
        <a:ext cx="1574506" cy="1380147"/>
      </dsp:txXfrm>
    </dsp:sp>
    <dsp:sp modelId="{4BA7A46D-2637-4E83-9F2E-6AEEB599C6E0}">
      <dsp:nvSpPr>
        <dsp:cNvPr id="0" name=""/>
        <dsp:cNvSpPr/>
      </dsp:nvSpPr>
      <dsp:spPr>
        <a:xfrm>
          <a:off x="3379383" y="1161762"/>
          <a:ext cx="297076" cy="297076"/>
        </a:xfrm>
        <a:prstGeom prst="triangle">
          <a:avLst>
            <a:gd name="adj" fmla="val 100000"/>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4C4EF0-0C93-479D-A823-9811A418A1A1}">
      <dsp:nvSpPr>
        <dsp:cNvPr id="0" name=""/>
        <dsp:cNvSpPr/>
      </dsp:nvSpPr>
      <dsp:spPr>
        <a:xfrm rot="5400000">
          <a:off x="4204411" y="813195"/>
          <a:ext cx="1048100" cy="1744015"/>
        </a:xfrm>
        <a:prstGeom prst="corner">
          <a:avLst>
            <a:gd name="adj1" fmla="val 16120"/>
            <a:gd name="adj2" fmla="val 16110"/>
          </a:avLst>
        </a:prstGeom>
        <a:solidFill>
          <a:schemeClr val="accent6">
            <a:hueOff val="0"/>
            <a:satOff val="0"/>
            <a:lumOff val="0"/>
            <a:alphaOff val="0"/>
          </a:schemeClr>
        </a:solidFill>
        <a:ln w="19050"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ACD8CBA-7104-4336-817F-8BAEA6434867}">
      <dsp:nvSpPr>
        <dsp:cNvPr id="0" name=""/>
        <dsp:cNvSpPr/>
      </dsp:nvSpPr>
      <dsp:spPr>
        <a:xfrm>
          <a:off x="4029457" y="1334280"/>
          <a:ext cx="1574506" cy="1380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Practice</a:t>
          </a:r>
        </a:p>
      </dsp:txBody>
      <dsp:txXfrm>
        <a:off x="4029457" y="1334280"/>
        <a:ext cx="1574506" cy="1380147"/>
      </dsp:txXfrm>
    </dsp:sp>
    <dsp:sp modelId="{48B0D609-EFF2-43E2-BF04-FF3CC555B014}">
      <dsp:nvSpPr>
        <dsp:cNvPr id="0" name=""/>
        <dsp:cNvSpPr/>
      </dsp:nvSpPr>
      <dsp:spPr>
        <a:xfrm>
          <a:off x="5306887" y="684799"/>
          <a:ext cx="297076" cy="297076"/>
        </a:xfrm>
        <a:prstGeom prst="triangle">
          <a:avLst>
            <a:gd name="adj" fmla="val 100000"/>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FF253E-66A9-4078-8847-CAEFC713DB2E}">
      <dsp:nvSpPr>
        <dsp:cNvPr id="0" name=""/>
        <dsp:cNvSpPr/>
      </dsp:nvSpPr>
      <dsp:spPr>
        <a:xfrm rot="5400000">
          <a:off x="6131915" y="336232"/>
          <a:ext cx="1048100" cy="1744015"/>
        </a:xfrm>
        <a:prstGeom prst="corner">
          <a:avLst>
            <a:gd name="adj1" fmla="val 16120"/>
            <a:gd name="adj2" fmla="val 16110"/>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530290-B465-4B00-A443-04927B9A5BE4}">
      <dsp:nvSpPr>
        <dsp:cNvPr id="0" name=""/>
        <dsp:cNvSpPr/>
      </dsp:nvSpPr>
      <dsp:spPr>
        <a:xfrm>
          <a:off x="5956961" y="857317"/>
          <a:ext cx="1574506" cy="1380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Perform</a:t>
          </a:r>
        </a:p>
      </dsp:txBody>
      <dsp:txXfrm>
        <a:off x="5956961" y="857317"/>
        <a:ext cx="1574506" cy="138014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0B41AA-6695-4F28-A477-D186B8786F63}">
      <dsp:nvSpPr>
        <dsp:cNvPr id="0" name=""/>
        <dsp:cNvSpPr/>
      </dsp:nvSpPr>
      <dsp:spPr>
        <a:xfrm>
          <a:off x="0" y="3890"/>
          <a:ext cx="6628804" cy="8286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1289E9-A607-44E7-A7AB-36E8D6DFF52E}">
      <dsp:nvSpPr>
        <dsp:cNvPr id="0" name=""/>
        <dsp:cNvSpPr/>
      </dsp:nvSpPr>
      <dsp:spPr>
        <a:xfrm>
          <a:off x="250661" y="190332"/>
          <a:ext cx="455748" cy="4557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40360EB-F08E-4A5C-B87F-65CEC6AB7BFA}">
      <dsp:nvSpPr>
        <dsp:cNvPr id="0" name=""/>
        <dsp:cNvSpPr/>
      </dsp:nvSpPr>
      <dsp:spPr>
        <a:xfrm>
          <a:off x="957071" y="3890"/>
          <a:ext cx="5671732" cy="828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97" tIns="87697" rIns="87697" bIns="87697" numCol="1" spcCol="1270" anchor="ctr" anchorCtr="0">
          <a:noAutofit/>
        </a:bodyPr>
        <a:lstStyle/>
        <a:p>
          <a:pPr marL="0" lvl="0" indent="0" algn="l" defTabSz="622300">
            <a:lnSpc>
              <a:spcPct val="100000"/>
            </a:lnSpc>
            <a:spcBef>
              <a:spcPct val="0"/>
            </a:spcBef>
            <a:spcAft>
              <a:spcPct val="35000"/>
            </a:spcAft>
            <a:buNone/>
          </a:pPr>
          <a:r>
            <a:rPr lang="en-US" sz="1400" kern="1200"/>
            <a:t>1.  They need to have </a:t>
          </a:r>
          <a:r>
            <a:rPr lang="en-US" sz="1400" b="1" u="sng" kern="1200"/>
            <a:t>realistic goals </a:t>
          </a:r>
          <a:r>
            <a:rPr lang="en-US" sz="1400" kern="1200"/>
            <a:t>and expectations.</a:t>
          </a:r>
        </a:p>
      </dsp:txBody>
      <dsp:txXfrm>
        <a:off x="957071" y="3890"/>
        <a:ext cx="5671732" cy="828633"/>
      </dsp:txXfrm>
    </dsp:sp>
    <dsp:sp modelId="{44294E63-8514-455D-AC1D-6206C0F72AB0}">
      <dsp:nvSpPr>
        <dsp:cNvPr id="0" name=""/>
        <dsp:cNvSpPr/>
      </dsp:nvSpPr>
      <dsp:spPr>
        <a:xfrm>
          <a:off x="0" y="1039682"/>
          <a:ext cx="6628804" cy="8286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2DB2BE-3081-441D-829E-3EC2F475C67D}">
      <dsp:nvSpPr>
        <dsp:cNvPr id="0" name=""/>
        <dsp:cNvSpPr/>
      </dsp:nvSpPr>
      <dsp:spPr>
        <a:xfrm>
          <a:off x="250661" y="1226124"/>
          <a:ext cx="455748" cy="4557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56478FB-335A-403B-A4CC-13DC782E64FF}">
      <dsp:nvSpPr>
        <dsp:cNvPr id="0" name=""/>
        <dsp:cNvSpPr/>
      </dsp:nvSpPr>
      <dsp:spPr>
        <a:xfrm>
          <a:off x="957071" y="1039682"/>
          <a:ext cx="5671732" cy="828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97" tIns="87697" rIns="87697" bIns="87697" numCol="1" spcCol="1270" anchor="ctr" anchorCtr="0">
          <a:noAutofit/>
        </a:bodyPr>
        <a:lstStyle/>
        <a:p>
          <a:pPr marL="0" lvl="0" indent="0" algn="l" defTabSz="622300">
            <a:lnSpc>
              <a:spcPct val="100000"/>
            </a:lnSpc>
            <a:spcBef>
              <a:spcPct val="0"/>
            </a:spcBef>
            <a:spcAft>
              <a:spcPct val="35000"/>
            </a:spcAft>
            <a:buNone/>
          </a:pPr>
          <a:r>
            <a:rPr lang="en-US" sz="1400" kern="1200"/>
            <a:t>2.  They need to be true </a:t>
          </a:r>
          <a:r>
            <a:rPr lang="en-US" sz="1400" b="1" u="sng" kern="1200"/>
            <a:t>team players </a:t>
          </a:r>
          <a:r>
            <a:rPr lang="en-US" sz="1400" kern="1200"/>
            <a:t>and have a can-do </a:t>
          </a:r>
          <a:r>
            <a:rPr lang="en-US" sz="1400" b="1" u="sng" kern="1200"/>
            <a:t>positive attitude</a:t>
          </a:r>
          <a:endParaRPr lang="en-US" sz="1400" kern="1200"/>
        </a:p>
      </dsp:txBody>
      <dsp:txXfrm>
        <a:off x="957071" y="1039682"/>
        <a:ext cx="5671732" cy="828633"/>
      </dsp:txXfrm>
    </dsp:sp>
    <dsp:sp modelId="{22B2A12F-41B0-43EB-A50B-0981022CE9F4}">
      <dsp:nvSpPr>
        <dsp:cNvPr id="0" name=""/>
        <dsp:cNvSpPr/>
      </dsp:nvSpPr>
      <dsp:spPr>
        <a:xfrm>
          <a:off x="0" y="2075473"/>
          <a:ext cx="6628804" cy="8286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AFD169-1E23-4428-9AE1-521FDCB449DB}">
      <dsp:nvSpPr>
        <dsp:cNvPr id="0" name=""/>
        <dsp:cNvSpPr/>
      </dsp:nvSpPr>
      <dsp:spPr>
        <a:xfrm>
          <a:off x="250661" y="2261916"/>
          <a:ext cx="455748" cy="4557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9251C44-AD39-4814-9E20-35A8D139779B}">
      <dsp:nvSpPr>
        <dsp:cNvPr id="0" name=""/>
        <dsp:cNvSpPr/>
      </dsp:nvSpPr>
      <dsp:spPr>
        <a:xfrm>
          <a:off x="957071" y="2075473"/>
          <a:ext cx="5671732" cy="828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97" tIns="87697" rIns="87697" bIns="87697" numCol="1" spcCol="1270" anchor="ctr" anchorCtr="0">
          <a:noAutofit/>
        </a:bodyPr>
        <a:lstStyle/>
        <a:p>
          <a:pPr marL="0" lvl="0" indent="0" algn="l" defTabSz="622300">
            <a:lnSpc>
              <a:spcPct val="100000"/>
            </a:lnSpc>
            <a:spcBef>
              <a:spcPct val="0"/>
            </a:spcBef>
            <a:spcAft>
              <a:spcPct val="35000"/>
            </a:spcAft>
            <a:buNone/>
          </a:pPr>
          <a:r>
            <a:rPr lang="en-US" sz="1400" kern="1200"/>
            <a:t>3.   Not be afraid of a </a:t>
          </a:r>
          <a:r>
            <a:rPr lang="en-US" sz="1400" b="1" u="sng" kern="1200"/>
            <a:t>four letter word - W.O.R.K</a:t>
          </a:r>
          <a:r>
            <a:rPr lang="en-US" sz="1400" kern="1200"/>
            <a:t>.- hard work will get you rewarded and promoted! Seek internships if there are opportunities in their field.</a:t>
          </a:r>
        </a:p>
      </dsp:txBody>
      <dsp:txXfrm>
        <a:off x="957071" y="2075473"/>
        <a:ext cx="5671732" cy="828633"/>
      </dsp:txXfrm>
    </dsp:sp>
    <dsp:sp modelId="{7E17C24E-7051-485B-8F28-4FD1AD901D1F}">
      <dsp:nvSpPr>
        <dsp:cNvPr id="0" name=""/>
        <dsp:cNvSpPr/>
      </dsp:nvSpPr>
      <dsp:spPr>
        <a:xfrm>
          <a:off x="0" y="3111265"/>
          <a:ext cx="6628804" cy="8286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418C3E-F8A0-4FC2-8273-48F547D43ADF}">
      <dsp:nvSpPr>
        <dsp:cNvPr id="0" name=""/>
        <dsp:cNvSpPr/>
      </dsp:nvSpPr>
      <dsp:spPr>
        <a:xfrm>
          <a:off x="250661" y="3297708"/>
          <a:ext cx="455748" cy="4557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BDA58C9-C8C8-42F7-BCF3-7E12C2B4F730}">
      <dsp:nvSpPr>
        <dsp:cNvPr id="0" name=""/>
        <dsp:cNvSpPr/>
      </dsp:nvSpPr>
      <dsp:spPr>
        <a:xfrm>
          <a:off x="957071" y="3111265"/>
          <a:ext cx="5671732" cy="828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97" tIns="87697" rIns="87697" bIns="87697" numCol="1" spcCol="1270" anchor="ctr" anchorCtr="0">
          <a:noAutofit/>
        </a:bodyPr>
        <a:lstStyle/>
        <a:p>
          <a:pPr marL="0" lvl="0" indent="0" algn="l" defTabSz="622300">
            <a:lnSpc>
              <a:spcPct val="100000"/>
            </a:lnSpc>
            <a:spcBef>
              <a:spcPct val="0"/>
            </a:spcBef>
            <a:spcAft>
              <a:spcPct val="35000"/>
            </a:spcAft>
            <a:buNone/>
          </a:pPr>
          <a:r>
            <a:rPr lang="en-US" sz="1400" kern="1200"/>
            <a:t>4.   They should </a:t>
          </a:r>
          <a:r>
            <a:rPr lang="en-US" sz="1400" b="1" u="sng" kern="1200"/>
            <a:t>seek Mentors </a:t>
          </a:r>
          <a:r>
            <a:rPr lang="en-US" sz="1400" kern="1200"/>
            <a:t>and enjoy networking whenever possible.</a:t>
          </a:r>
        </a:p>
      </dsp:txBody>
      <dsp:txXfrm>
        <a:off x="957071" y="3111265"/>
        <a:ext cx="5671732" cy="828633"/>
      </dsp:txXfrm>
    </dsp:sp>
    <dsp:sp modelId="{E3FE6707-5828-487C-A034-D47D88167CC4}">
      <dsp:nvSpPr>
        <dsp:cNvPr id="0" name=""/>
        <dsp:cNvSpPr/>
      </dsp:nvSpPr>
      <dsp:spPr>
        <a:xfrm>
          <a:off x="0" y="4147057"/>
          <a:ext cx="6628804" cy="8286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3E2BCA-6019-46F6-AED3-D726BFBE1E88}">
      <dsp:nvSpPr>
        <dsp:cNvPr id="0" name=""/>
        <dsp:cNvSpPr/>
      </dsp:nvSpPr>
      <dsp:spPr>
        <a:xfrm>
          <a:off x="250661" y="4333499"/>
          <a:ext cx="455748" cy="45574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8A674A3-4546-42AD-9A08-BB5534362D72}">
      <dsp:nvSpPr>
        <dsp:cNvPr id="0" name=""/>
        <dsp:cNvSpPr/>
      </dsp:nvSpPr>
      <dsp:spPr>
        <a:xfrm>
          <a:off x="957071" y="4147057"/>
          <a:ext cx="5671732" cy="828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97" tIns="87697" rIns="87697" bIns="87697" numCol="1" spcCol="1270" anchor="ctr" anchorCtr="0">
          <a:noAutofit/>
        </a:bodyPr>
        <a:lstStyle/>
        <a:p>
          <a:pPr marL="0" lvl="0" indent="0" algn="l" defTabSz="622300">
            <a:lnSpc>
              <a:spcPct val="100000"/>
            </a:lnSpc>
            <a:spcBef>
              <a:spcPct val="0"/>
            </a:spcBef>
            <a:spcAft>
              <a:spcPct val="35000"/>
            </a:spcAft>
            <a:buNone/>
          </a:pPr>
          <a:r>
            <a:rPr lang="en-US" sz="1400" kern="1200"/>
            <a:t>5.   Take on </a:t>
          </a:r>
          <a:r>
            <a:rPr lang="en-US" sz="1400" b="1" u="sng" kern="1200"/>
            <a:t>leadership opportunities </a:t>
          </a:r>
          <a:r>
            <a:rPr lang="en-US" sz="1400" kern="1200"/>
            <a:t>whenever possible (i.e. clubs, sports, work, etc.)</a:t>
          </a:r>
        </a:p>
      </dsp:txBody>
      <dsp:txXfrm>
        <a:off x="957071" y="4147057"/>
        <a:ext cx="5671732" cy="82863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8.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483F32-AEB7-4D45-95E2-B420CA286B2E}" type="datetimeFigureOut">
              <a:rPr lang="en-US" smtClean="0"/>
              <a:t>1/16/2025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58BF88-03F2-40E5-B695-E9484E0AB64D}" type="slidenum">
              <a:rPr lang="en-US" smtClean="0"/>
              <a:t>‹#›</a:t>
            </a:fld>
            <a:endParaRPr lang="en-US"/>
          </a:p>
        </p:txBody>
      </p:sp>
    </p:spTree>
    <p:extLst>
      <p:ext uri="{BB962C8B-B14F-4D97-AF65-F5344CB8AC3E}">
        <p14:creationId xmlns:p14="http://schemas.microsoft.com/office/powerpoint/2010/main" val="609944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427486-0A82-44CF-BBB2-E689C440DD6F}" type="slidenum">
              <a:rPr lang="en-CA" smtClean="0">
                <a:solidFill>
                  <a:prstClr val="black"/>
                </a:solidFill>
              </a:rPr>
              <a:pPr/>
              <a:t>10</a:t>
            </a:fld>
            <a:endParaRPr lang="en-CA">
              <a:solidFill>
                <a:prstClr val="black"/>
              </a:solidFill>
            </a:endParaRPr>
          </a:p>
        </p:txBody>
      </p:sp>
    </p:spTree>
    <p:extLst>
      <p:ext uri="{BB962C8B-B14F-4D97-AF65-F5344CB8AC3E}">
        <p14:creationId xmlns:p14="http://schemas.microsoft.com/office/powerpoint/2010/main" val="2749999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Sans-Serif"/>
              <a:buChar char="Ø"/>
            </a:pPr>
            <a:r>
              <a:rPr lang="en-GB" i="1"/>
              <a:t>Main production/service</a:t>
            </a:r>
            <a:endParaRPr lang="en-US"/>
          </a:p>
          <a:p>
            <a:pPr marL="171450" indent="-171450">
              <a:buFont typeface="Wingdings,Sans-Serif"/>
              <a:buChar char="Ø"/>
            </a:pPr>
            <a:r>
              <a:rPr lang="en-GB" i="1" dirty="0"/>
              <a:t>Annual sales, profit, dividend</a:t>
            </a:r>
            <a:endParaRPr lang="en-US" dirty="0"/>
          </a:p>
          <a:p>
            <a:pPr marL="171450" indent="-171450">
              <a:buFont typeface="Wingdings,Sans-Serif"/>
              <a:buChar char="Ø"/>
            </a:pPr>
            <a:r>
              <a:rPr lang="en-GB" i="1" dirty="0"/>
              <a:t>Competitors</a:t>
            </a:r>
            <a:endParaRPr lang="en-US" dirty="0"/>
          </a:p>
          <a:p>
            <a:pPr marL="171450" indent="-171450">
              <a:buFont typeface="Wingdings,Sans-Serif"/>
              <a:buChar char="Ø"/>
            </a:pPr>
            <a:r>
              <a:rPr lang="en-GB" i="1" dirty="0"/>
              <a:t>Area of operation</a:t>
            </a:r>
            <a:endParaRPr lang="en-US" dirty="0"/>
          </a:p>
          <a:p>
            <a:pPr marL="171450" indent="-171450">
              <a:buFont typeface="Wingdings,Sans-Serif"/>
              <a:buChar char="Ø"/>
            </a:pPr>
            <a:r>
              <a:rPr lang="en-GB" i="1"/>
              <a:t>New product/ service </a:t>
            </a:r>
            <a:r>
              <a:rPr lang="en-GB" i="1" err="1"/>
              <a:t>launchedBe</a:t>
            </a:r>
            <a:r>
              <a:rPr lang="en-GB" i="1"/>
              <a:t> prepared! </a:t>
            </a:r>
            <a:endParaRPr lang="en-US"/>
          </a:p>
          <a:p>
            <a:pPr marL="171450" indent="-171450">
              <a:buFont typeface="Wingdings,Sans-Serif"/>
              <a:buChar char="Ø"/>
            </a:pPr>
            <a:r>
              <a:rPr lang="en-GB" i="1" dirty="0"/>
              <a:t>Know the company</a:t>
            </a:r>
            <a:endParaRPr lang="en-US" dirty="0"/>
          </a:p>
          <a:p>
            <a:pPr marL="171450" indent="-171450">
              <a:buFont typeface="Wingdings,Sans-Serif"/>
              <a:buChar char="Ø"/>
            </a:pPr>
            <a:r>
              <a:rPr lang="en-GB" i="1" dirty="0"/>
              <a:t>Read your CV/application and skills demanded</a:t>
            </a:r>
            <a:endParaRPr lang="en-US" dirty="0"/>
          </a:p>
          <a:p>
            <a:pPr marL="171450" indent="-171450">
              <a:buFont typeface="Wingdings,Sans-Serif"/>
              <a:buChar char="Ø"/>
            </a:pPr>
            <a:r>
              <a:rPr lang="en-GB" i="1" dirty="0"/>
              <a:t>Go to the company web site</a:t>
            </a:r>
            <a:endParaRPr lang="en-US" dirty="0"/>
          </a:p>
          <a:p>
            <a:pPr marL="171450" indent="-171450">
              <a:buFont typeface="Wingdings,Sans-Serif"/>
              <a:buChar char="Ø"/>
            </a:pPr>
            <a:r>
              <a:rPr lang="en-GB" i="1" dirty="0"/>
              <a:t>Annual reports</a:t>
            </a:r>
            <a:endParaRPr lang="en-US" dirty="0"/>
          </a:p>
          <a:p>
            <a:pPr marL="171450" indent="-171450">
              <a:buFont typeface="Wingdings,Sans-Serif"/>
              <a:buChar char="Ø"/>
            </a:pPr>
            <a:r>
              <a:rPr lang="en-GB" i="1" dirty="0"/>
              <a:t>Business news papers, magazines</a:t>
            </a:r>
            <a:endParaRPr lang="en-US" dirty="0"/>
          </a:p>
          <a:p>
            <a:pPr marL="171450" indent="-171450">
              <a:buFont typeface="Wingdings,Sans-Serif"/>
              <a:buChar char="Ø"/>
            </a:pPr>
            <a:r>
              <a:rPr lang="en-GB" i="1" dirty="0"/>
              <a:t>Directly contact the employees</a:t>
            </a:r>
            <a:endParaRPr lang="en-US" dirty="0"/>
          </a:p>
          <a:p>
            <a:pPr marL="171450" indent="-171450">
              <a:buFont typeface="Wingdings,Sans-Serif"/>
              <a:buChar char="Ø"/>
            </a:pPr>
            <a:endParaRPr lang="en-GB" i="1" dirty="0">
              <a:cs typeface="Calibri"/>
            </a:endParaRPr>
          </a:p>
        </p:txBody>
      </p:sp>
      <p:sp>
        <p:nvSpPr>
          <p:cNvPr id="4" name="Slide Number Placeholder 3"/>
          <p:cNvSpPr>
            <a:spLocks noGrp="1"/>
          </p:cNvSpPr>
          <p:nvPr>
            <p:ph type="sldNum" sz="quarter" idx="5"/>
          </p:nvPr>
        </p:nvSpPr>
        <p:spPr/>
        <p:txBody>
          <a:bodyPr/>
          <a:lstStyle/>
          <a:p>
            <a:fld id="{D858BF88-03F2-40E5-B695-E9484E0AB64D}" type="slidenum">
              <a:rPr lang="en-US" smtClean="0"/>
              <a:t>26</a:t>
            </a:fld>
            <a:endParaRPr lang="en-US"/>
          </a:p>
        </p:txBody>
      </p:sp>
    </p:spTree>
    <p:extLst>
      <p:ext uri="{BB962C8B-B14F-4D97-AF65-F5344CB8AC3E}">
        <p14:creationId xmlns:p14="http://schemas.microsoft.com/office/powerpoint/2010/main" val="15770254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just">
              <a:buFont typeface="Wingdings,Sans-Serif"/>
              <a:buChar char="Ø"/>
            </a:pPr>
            <a:r>
              <a:rPr lang="en-GB" i="1" dirty="0"/>
              <a:t>Don’t inquire about salary, vacations, bonuses, retirement, or other benefits until after you have received an offer.</a:t>
            </a:r>
            <a:endParaRPr lang="en-US"/>
          </a:p>
          <a:p>
            <a:pPr marL="171450" indent="-171450" algn="just">
              <a:buFont typeface="Wingdings,Sans-Serif"/>
              <a:buChar char="Ø"/>
            </a:pPr>
            <a:r>
              <a:rPr lang="en-GB" i="1" dirty="0"/>
              <a:t>Don’t bring up or discuss personal issues or family problems</a:t>
            </a:r>
            <a:endParaRPr lang="en-US" dirty="0"/>
          </a:p>
          <a:p>
            <a:pPr marL="171450" indent="-171450" algn="just">
              <a:buFont typeface="Wingdings,Sans-Serif"/>
              <a:buChar char="Ø"/>
            </a:pPr>
            <a:r>
              <a:rPr lang="en-GB" i="1" dirty="0"/>
              <a:t>Don’t say your past history, hence it is available in the CV itself</a:t>
            </a:r>
            <a:endParaRPr lang="en-US" dirty="0"/>
          </a:p>
        </p:txBody>
      </p:sp>
      <p:sp>
        <p:nvSpPr>
          <p:cNvPr id="4" name="Slide Number Placeholder 3"/>
          <p:cNvSpPr>
            <a:spLocks noGrp="1"/>
          </p:cNvSpPr>
          <p:nvPr>
            <p:ph type="sldNum" sz="quarter" idx="5"/>
          </p:nvPr>
        </p:nvSpPr>
        <p:spPr/>
        <p:txBody>
          <a:bodyPr/>
          <a:lstStyle/>
          <a:p>
            <a:fld id="{D858BF88-03F2-40E5-B695-E9484E0AB64D}" type="slidenum">
              <a:rPr lang="en-US" smtClean="0"/>
              <a:t>27</a:t>
            </a:fld>
            <a:endParaRPr lang="en-US"/>
          </a:p>
        </p:txBody>
      </p:sp>
    </p:spTree>
    <p:extLst>
      <p:ext uri="{BB962C8B-B14F-4D97-AF65-F5344CB8AC3E}">
        <p14:creationId xmlns:p14="http://schemas.microsoft.com/office/powerpoint/2010/main" val="4262774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427486-0A82-44CF-BBB2-E689C440DD6F}" type="slidenum">
              <a:rPr lang="en-CA" smtClean="0">
                <a:solidFill>
                  <a:prstClr val="black"/>
                </a:solidFill>
              </a:rPr>
              <a:pPr/>
              <a:t>30</a:t>
            </a:fld>
            <a:endParaRPr lang="en-CA">
              <a:solidFill>
                <a:prstClr val="black"/>
              </a:solidFill>
            </a:endParaRPr>
          </a:p>
        </p:txBody>
      </p:sp>
    </p:spTree>
    <p:extLst>
      <p:ext uri="{BB962C8B-B14F-4D97-AF65-F5344CB8AC3E}">
        <p14:creationId xmlns:p14="http://schemas.microsoft.com/office/powerpoint/2010/main" val="2649564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427486-0A82-44CF-BBB2-E689C440DD6F}" type="slidenum">
              <a:rPr lang="en-CA" smtClean="0">
                <a:solidFill>
                  <a:prstClr val="black"/>
                </a:solidFill>
              </a:rPr>
              <a:pPr/>
              <a:t>31</a:t>
            </a:fld>
            <a:endParaRPr lang="en-CA">
              <a:solidFill>
                <a:prstClr val="black"/>
              </a:solidFill>
            </a:endParaRPr>
          </a:p>
        </p:txBody>
      </p:sp>
    </p:spTree>
    <p:extLst>
      <p:ext uri="{BB962C8B-B14F-4D97-AF65-F5344CB8AC3E}">
        <p14:creationId xmlns:p14="http://schemas.microsoft.com/office/powerpoint/2010/main" val="19061136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427486-0A82-44CF-BBB2-E689C440DD6F}" type="slidenum">
              <a:rPr lang="en-CA" smtClean="0">
                <a:solidFill>
                  <a:prstClr val="black"/>
                </a:solidFill>
              </a:rPr>
              <a:pPr/>
              <a:t>32</a:t>
            </a:fld>
            <a:endParaRPr lang="en-CA">
              <a:solidFill>
                <a:prstClr val="black"/>
              </a:solidFill>
            </a:endParaRPr>
          </a:p>
        </p:txBody>
      </p:sp>
    </p:spTree>
    <p:extLst>
      <p:ext uri="{BB962C8B-B14F-4D97-AF65-F5344CB8AC3E}">
        <p14:creationId xmlns:p14="http://schemas.microsoft.com/office/powerpoint/2010/main" val="4251480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427486-0A82-44CF-BBB2-E689C440DD6F}" type="slidenum">
              <a:rPr lang="en-CA" smtClean="0">
                <a:solidFill>
                  <a:prstClr val="black"/>
                </a:solidFill>
              </a:rPr>
              <a:pPr/>
              <a:t>33</a:t>
            </a:fld>
            <a:endParaRPr lang="en-CA">
              <a:solidFill>
                <a:prstClr val="black"/>
              </a:solidFill>
            </a:endParaRPr>
          </a:p>
        </p:txBody>
      </p:sp>
    </p:spTree>
    <p:extLst>
      <p:ext uri="{BB962C8B-B14F-4D97-AF65-F5344CB8AC3E}">
        <p14:creationId xmlns:p14="http://schemas.microsoft.com/office/powerpoint/2010/main" val="17795252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5979639-54D8-4668-BC82-7F64D1A40569}" type="slidenum">
              <a:rPr lang="en-IN" smtClean="0"/>
              <a:t>41</a:t>
            </a:fld>
            <a:endParaRPr lang="en-IN"/>
          </a:p>
        </p:txBody>
      </p:sp>
    </p:spTree>
    <p:extLst>
      <p:ext uri="{BB962C8B-B14F-4D97-AF65-F5344CB8AC3E}">
        <p14:creationId xmlns:p14="http://schemas.microsoft.com/office/powerpoint/2010/main" val="33655878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Trainer’s speak :-</a:t>
            </a:r>
          </a:p>
          <a:p>
            <a:endParaRPr lang="en-IN" dirty="0"/>
          </a:p>
          <a:p>
            <a:endParaRPr lang="en-IN" dirty="0"/>
          </a:p>
          <a:p>
            <a:endParaRPr lang="en-IN" dirty="0"/>
          </a:p>
          <a:p>
            <a:endParaRPr lang="en-IN" dirty="0"/>
          </a:p>
        </p:txBody>
      </p:sp>
      <p:sp>
        <p:nvSpPr>
          <p:cNvPr id="4" name="Slide Number Placeholder 3"/>
          <p:cNvSpPr>
            <a:spLocks noGrp="1"/>
          </p:cNvSpPr>
          <p:nvPr>
            <p:ph type="sldNum" sz="quarter" idx="5"/>
          </p:nvPr>
        </p:nvSpPr>
        <p:spPr/>
        <p:txBody>
          <a:bodyPr/>
          <a:lstStyle/>
          <a:p>
            <a:fld id="{15979639-54D8-4668-BC82-7F64D1A40569}" type="slidenum">
              <a:rPr lang="en-IN" smtClean="0"/>
              <a:t>43</a:t>
            </a:fld>
            <a:endParaRPr lang="en-IN"/>
          </a:p>
        </p:txBody>
      </p:sp>
    </p:spTree>
    <p:extLst>
      <p:ext uri="{BB962C8B-B14F-4D97-AF65-F5344CB8AC3E}">
        <p14:creationId xmlns:p14="http://schemas.microsoft.com/office/powerpoint/2010/main" val="40892385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427486-0A82-44CF-BBB2-E689C440DD6F}" type="slidenum">
              <a:rPr lang="en-CA" smtClean="0">
                <a:solidFill>
                  <a:prstClr val="black"/>
                </a:solidFill>
              </a:rPr>
              <a:pPr/>
              <a:t>44</a:t>
            </a:fld>
            <a:endParaRPr lang="en-CA">
              <a:solidFill>
                <a:prstClr val="black"/>
              </a:solidFill>
            </a:endParaRPr>
          </a:p>
        </p:txBody>
      </p:sp>
    </p:spTree>
    <p:extLst>
      <p:ext uri="{BB962C8B-B14F-4D97-AF65-F5344CB8AC3E}">
        <p14:creationId xmlns:p14="http://schemas.microsoft.com/office/powerpoint/2010/main" val="2649564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427486-0A82-44CF-BBB2-E689C440DD6F}" type="slidenum">
              <a:rPr lang="en-CA" smtClean="0">
                <a:solidFill>
                  <a:prstClr val="black"/>
                </a:solidFill>
              </a:rPr>
              <a:pPr/>
              <a:t>11</a:t>
            </a:fld>
            <a:endParaRPr lang="en-CA">
              <a:solidFill>
                <a:prstClr val="black"/>
              </a:solidFill>
            </a:endParaRPr>
          </a:p>
        </p:txBody>
      </p:sp>
    </p:spTree>
    <p:extLst>
      <p:ext uri="{BB962C8B-B14F-4D97-AF65-F5344CB8AC3E}">
        <p14:creationId xmlns:p14="http://schemas.microsoft.com/office/powerpoint/2010/main" val="285727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427486-0A82-44CF-BBB2-E689C440DD6F}" type="slidenum">
              <a:rPr lang="en-CA" smtClean="0">
                <a:solidFill>
                  <a:prstClr val="black"/>
                </a:solidFill>
              </a:rPr>
              <a:pPr/>
              <a:t>12</a:t>
            </a:fld>
            <a:endParaRPr lang="en-CA">
              <a:solidFill>
                <a:prstClr val="black"/>
              </a:solidFill>
            </a:endParaRPr>
          </a:p>
        </p:txBody>
      </p:sp>
    </p:spTree>
    <p:extLst>
      <p:ext uri="{BB962C8B-B14F-4D97-AF65-F5344CB8AC3E}">
        <p14:creationId xmlns:p14="http://schemas.microsoft.com/office/powerpoint/2010/main" val="2910035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427486-0A82-44CF-BBB2-E689C440DD6F}" type="slidenum">
              <a:rPr lang="en-CA" smtClean="0">
                <a:solidFill>
                  <a:prstClr val="black"/>
                </a:solidFill>
              </a:rPr>
              <a:pPr/>
              <a:t>13</a:t>
            </a:fld>
            <a:endParaRPr lang="en-CA">
              <a:solidFill>
                <a:prstClr val="black"/>
              </a:solidFill>
            </a:endParaRPr>
          </a:p>
        </p:txBody>
      </p:sp>
    </p:spTree>
    <p:extLst>
      <p:ext uri="{BB962C8B-B14F-4D97-AF65-F5344CB8AC3E}">
        <p14:creationId xmlns:p14="http://schemas.microsoft.com/office/powerpoint/2010/main" val="3436931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just">
              <a:buFont typeface="Wingdings,Sans-Serif"/>
              <a:buChar char="Ø"/>
            </a:pPr>
            <a:r>
              <a:rPr lang="en-GB" i="1"/>
              <a:t>Rehearse your answers out loud before the interview to test how well prepared you are</a:t>
            </a:r>
            <a:endParaRPr lang="en-US"/>
          </a:p>
          <a:p>
            <a:pPr marL="171450" indent="-171450" algn="just">
              <a:buFont typeface="Wingdings,Sans-Serif"/>
              <a:buChar char="Ø"/>
            </a:pPr>
            <a:r>
              <a:rPr lang="en-GB" i="1" dirty="0"/>
              <a:t> Identify any gaps in your delivery and answering techniques</a:t>
            </a:r>
            <a:endParaRPr lang="en-US" dirty="0"/>
          </a:p>
          <a:p>
            <a:pPr marL="171450" indent="-171450" algn="just">
              <a:buFont typeface="Wingdings,Sans-Serif"/>
              <a:buChar char="Ø"/>
            </a:pPr>
            <a:r>
              <a:rPr lang="en-GB" i="1" dirty="0"/>
              <a:t> Rehearse with a real person like a friend or sibling etc so your partner can give you the feedback to improve</a:t>
            </a:r>
            <a:endParaRPr lang="en-US" dirty="0"/>
          </a:p>
          <a:p>
            <a:pPr marL="171450" indent="-171450" algn="just">
              <a:buFont typeface="Wingdings,Sans-Serif"/>
              <a:buChar char="Ø"/>
            </a:pPr>
            <a:r>
              <a:rPr lang="en-GB" i="1" dirty="0"/>
              <a:t>Rehearsing will help you build your confidence &amp; delivery technique</a:t>
            </a: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D858BF88-03F2-40E5-B695-E9484E0AB64D}" type="slidenum">
              <a:rPr lang="en-US" smtClean="0"/>
              <a:t>15</a:t>
            </a:fld>
            <a:endParaRPr lang="en-US"/>
          </a:p>
        </p:txBody>
      </p:sp>
    </p:spTree>
    <p:extLst>
      <p:ext uri="{BB962C8B-B14F-4D97-AF65-F5344CB8AC3E}">
        <p14:creationId xmlns:p14="http://schemas.microsoft.com/office/powerpoint/2010/main" val="2135213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just">
              <a:buFont typeface="Wingdings,Sans-Serif"/>
              <a:buChar char="Ø"/>
            </a:pPr>
            <a:r>
              <a:rPr lang="en-GB" i="1" dirty="0"/>
              <a:t>Matching your communication style to that of the Interviewer</a:t>
            </a:r>
            <a:endParaRPr lang="en-US" dirty="0"/>
          </a:p>
          <a:p>
            <a:pPr marL="171450" indent="-171450" algn="just">
              <a:buFont typeface="Wingdings,Sans-Serif"/>
              <a:buChar char="Ø"/>
            </a:pPr>
            <a:r>
              <a:rPr lang="en-GB" i="1" dirty="0"/>
              <a:t>Listen carefully to the Interviews questions</a:t>
            </a:r>
            <a:endParaRPr lang="en-US" dirty="0"/>
          </a:p>
          <a:p>
            <a:pPr marL="171450" indent="-171450" algn="just">
              <a:buFont typeface="Wingdings,Sans-Serif"/>
              <a:buChar char="Ø"/>
            </a:pPr>
            <a:r>
              <a:rPr lang="en-GB" i="1" dirty="0"/>
              <a:t>Avoid interrupting the Interviewer</a:t>
            </a:r>
            <a:endParaRPr lang="en-US" dirty="0"/>
          </a:p>
          <a:p>
            <a:pPr marL="171450" indent="-171450" algn="just">
              <a:buFont typeface="Wingdings,Sans-Serif"/>
              <a:buChar char="Ø"/>
            </a:pPr>
            <a:r>
              <a:rPr lang="en-GB" i="1" dirty="0"/>
              <a:t>Try not to use jargon in your answers or questions</a:t>
            </a:r>
            <a:endParaRPr lang="en-US" dirty="0"/>
          </a:p>
          <a:p>
            <a:pPr marL="171450" indent="-171450" algn="just">
              <a:buFont typeface="Wingdings,Sans-Serif"/>
              <a:buChar char="Ø"/>
            </a:pPr>
            <a:r>
              <a:rPr lang="en-GB" i="1" dirty="0"/>
              <a:t>A good handshake</a:t>
            </a:r>
            <a:endParaRPr lang="en-US" dirty="0">
              <a:cs typeface="Calibri"/>
            </a:endParaRPr>
          </a:p>
          <a:p>
            <a:pPr marL="171450" indent="-171450" algn="just">
              <a:buFont typeface="Wingdings,Sans-Serif"/>
              <a:buChar char="Ø"/>
            </a:pPr>
            <a:r>
              <a:rPr lang="en-GB" i="1"/>
              <a:t>Pronounce the interviewer’s name PROPERLY</a:t>
            </a:r>
            <a:endParaRPr lang="en-US"/>
          </a:p>
          <a:p>
            <a:pPr marL="171450" indent="-171450" algn="just">
              <a:buFont typeface="Wingdings,Sans-Serif"/>
              <a:buChar char="Ø"/>
            </a:pPr>
            <a:r>
              <a:rPr lang="en-GB" i="1" dirty="0"/>
              <a:t>Get the interviewer to do a lot of talking</a:t>
            </a:r>
            <a:endParaRPr lang="en-US" dirty="0"/>
          </a:p>
          <a:p>
            <a:pPr marL="171450" indent="-171450" algn="just">
              <a:buFont typeface="Wingdings,Sans-Serif"/>
              <a:buChar char="Ø"/>
            </a:pPr>
            <a:r>
              <a:rPr lang="en-GB" i="1" dirty="0"/>
              <a:t>Have a confident posture</a:t>
            </a:r>
            <a:endParaRPr lang="en-US" dirty="0"/>
          </a:p>
          <a:p>
            <a:pPr marL="171450" indent="-171450" algn="just">
              <a:buFont typeface="Wingdings,Sans-Serif"/>
              <a:buChar char="Ø"/>
            </a:pPr>
            <a:r>
              <a:rPr lang="en-GB" i="1" dirty="0"/>
              <a:t>Keep all your answers positive</a:t>
            </a:r>
            <a:endParaRPr lang="en-US" dirty="0"/>
          </a:p>
          <a:p>
            <a:pPr marL="171450" indent="-171450" algn="just">
              <a:buFont typeface="Wingdings,Sans-Serif"/>
              <a:buChar char="Ø"/>
            </a:pPr>
            <a:r>
              <a:rPr lang="en-GB" i="1" dirty="0"/>
              <a:t>Show ENTHUSIASM</a:t>
            </a:r>
            <a:endParaRPr lang="en-US" dirty="0"/>
          </a:p>
          <a:p>
            <a:pPr marL="171450" indent="-171450" algn="just">
              <a:buFont typeface="Wingdings,Sans-Serif"/>
              <a:buChar char="Ø"/>
            </a:pPr>
            <a:r>
              <a:rPr lang="en-GB" i="1" dirty="0"/>
              <a:t>LISTEN carefully to the Interviewer’s question</a:t>
            </a:r>
            <a:endParaRPr lang="en-US" dirty="0"/>
          </a:p>
          <a:p>
            <a:pPr marL="171450" indent="-171450" algn="just">
              <a:buFont typeface="Wingdings,Sans-Serif"/>
              <a:buChar char="Ø"/>
            </a:pPr>
            <a:r>
              <a:rPr lang="en-GB" i="1" dirty="0"/>
              <a:t>Ask the interviewer questions when the opportunity arises</a:t>
            </a:r>
            <a:endParaRPr lang="en-US" dirty="0"/>
          </a:p>
          <a:p>
            <a:pPr marL="171450" indent="-171450" algn="just">
              <a:buFont typeface="Wingdings,Sans-Serif"/>
              <a:buChar char="Ø"/>
            </a:pPr>
            <a:endParaRPr lang="en-GB" i="1"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D858BF88-03F2-40E5-B695-E9484E0AB64D}" type="slidenum">
              <a:rPr lang="en-US" smtClean="0"/>
              <a:t>16</a:t>
            </a:fld>
            <a:endParaRPr lang="en-US"/>
          </a:p>
        </p:txBody>
      </p:sp>
    </p:spTree>
    <p:extLst>
      <p:ext uri="{BB962C8B-B14F-4D97-AF65-F5344CB8AC3E}">
        <p14:creationId xmlns:p14="http://schemas.microsoft.com/office/powerpoint/2010/main" val="766455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just">
              <a:buFont typeface="Wingdings,Sans-Serif"/>
              <a:buChar char="Ø"/>
            </a:pPr>
            <a:r>
              <a:rPr lang="en-GB" i="1"/>
              <a:t>Dress formally and well groomed</a:t>
            </a:r>
            <a:endParaRPr lang="en-US"/>
          </a:p>
          <a:p>
            <a:pPr marL="171450" indent="-171450" algn="just">
              <a:buFont typeface="Wingdings,Sans-Serif"/>
              <a:buChar char="Ø"/>
            </a:pPr>
            <a:r>
              <a:rPr lang="en-GB" i="1"/>
              <a:t>You will never get a second chance to make a good impression</a:t>
            </a:r>
            <a:endParaRPr lang="en-US"/>
          </a:p>
          <a:p>
            <a:pPr marL="171450" indent="-171450" algn="just">
              <a:buFont typeface="Wingdings,Sans-Serif"/>
              <a:buChar char="Ø"/>
            </a:pPr>
            <a:r>
              <a:rPr lang="en-GB" i="1"/>
              <a:t>Wear something that make you feel comfortable</a:t>
            </a:r>
            <a:endParaRPr lang="en-US"/>
          </a:p>
          <a:p>
            <a:pPr marL="171450" indent="-171450" algn="just">
              <a:buFont typeface="Wingdings,Sans-Serif"/>
              <a:buChar char="Ø"/>
            </a:pPr>
            <a:r>
              <a:rPr lang="en-GB" i="1" dirty="0"/>
              <a:t>Use simple accessories like simple jewellery, watches, ties etc</a:t>
            </a:r>
            <a:endParaRPr lang="en-US" dirty="0"/>
          </a:p>
          <a:p>
            <a:pPr marL="171450" indent="-171450" algn="just">
              <a:buFont typeface="Wingdings,Sans-Serif"/>
              <a:buChar char="Ø"/>
            </a:pPr>
            <a:r>
              <a:rPr lang="en-GB" i="1" dirty="0"/>
              <a:t>Scents, perfumes and other shave lotions should be avoided</a:t>
            </a:r>
            <a:endParaRPr lang="en-US" dirty="0"/>
          </a:p>
        </p:txBody>
      </p:sp>
      <p:sp>
        <p:nvSpPr>
          <p:cNvPr id="4" name="Slide Number Placeholder 3"/>
          <p:cNvSpPr>
            <a:spLocks noGrp="1"/>
          </p:cNvSpPr>
          <p:nvPr>
            <p:ph type="sldNum" sz="quarter" idx="5"/>
          </p:nvPr>
        </p:nvSpPr>
        <p:spPr/>
        <p:txBody>
          <a:bodyPr/>
          <a:lstStyle/>
          <a:p>
            <a:fld id="{690FCAB5-CE0F-42C4-BA39-8F16DBAC248A}" type="slidenum">
              <a:rPr lang="en-US" smtClean="0"/>
              <a:pPr/>
              <a:t>18</a:t>
            </a:fld>
            <a:endParaRPr lang="en-US"/>
          </a:p>
        </p:txBody>
      </p:sp>
    </p:spTree>
    <p:extLst>
      <p:ext uri="{BB962C8B-B14F-4D97-AF65-F5344CB8AC3E}">
        <p14:creationId xmlns:p14="http://schemas.microsoft.com/office/powerpoint/2010/main" val="2346579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just">
              <a:buFont typeface="Wingdings,Sans-Serif"/>
              <a:buChar char="Ø"/>
            </a:pPr>
            <a:r>
              <a:rPr lang="en-GB" i="1"/>
              <a:t>It is a form of non-verbal communication, consisting of body pose, gestures, and eye movements. Humans send &amp; interpret such signals sub consciously</a:t>
            </a:r>
            <a:endParaRPr lang="en-US"/>
          </a:p>
          <a:p>
            <a:pPr marL="171450" indent="-171450" algn="just">
              <a:buFont typeface="Wingdings,Sans-Serif"/>
              <a:buChar char="Ø"/>
            </a:pPr>
            <a:r>
              <a:rPr lang="en-GB" i="1"/>
              <a:t>It may provide clues as to the attitude or state of mind of a person. For ex, it may indicate aggression, attentiveness, boredom, relaxed state, amusement, pleasure etc</a:t>
            </a:r>
            <a:endParaRPr lang="en-US"/>
          </a:p>
          <a:p>
            <a:pPr marL="171450" indent="-171450" algn="just">
              <a:buFont typeface="Wingdings,Sans-Serif"/>
              <a:buChar char="Ø"/>
            </a:pPr>
            <a:r>
              <a:rPr lang="en-GB" i="1" dirty="0"/>
              <a:t>Good Eye Contact, Smile</a:t>
            </a:r>
            <a:endParaRPr lang="en-US" dirty="0"/>
          </a:p>
          <a:p>
            <a:pPr marL="171450" indent="-171450" algn="just">
              <a:buFont typeface="Wingdings,Sans-Serif"/>
              <a:buChar char="Ø"/>
            </a:pPr>
            <a:r>
              <a:rPr lang="en-GB" i="1" dirty="0"/>
              <a:t>Open Body Language, Breathe deeply</a:t>
            </a:r>
            <a:endParaRPr lang="en-US" dirty="0"/>
          </a:p>
          <a:p>
            <a:pPr marL="171450" indent="-171450" algn="just">
              <a:buFont typeface="Wingdings,Sans-Serif"/>
              <a:buChar char="Ø"/>
            </a:pPr>
            <a:r>
              <a:rPr lang="en-GB" i="1" dirty="0"/>
              <a:t>Don’t slouch, Be engaged</a:t>
            </a:r>
            <a:endParaRPr lang="en-US" dirty="0"/>
          </a:p>
          <a:p>
            <a:pPr marL="171450" indent="-171450" algn="just">
              <a:buFont typeface="Wingdings,Sans-Serif"/>
              <a:buChar char="Ø"/>
            </a:pPr>
            <a:r>
              <a:rPr lang="en-GB" i="1" dirty="0"/>
              <a:t>Make sure your eyes sparkle</a:t>
            </a:r>
            <a:endParaRPr lang="en-US" dirty="0"/>
          </a:p>
        </p:txBody>
      </p:sp>
      <p:sp>
        <p:nvSpPr>
          <p:cNvPr id="4" name="Slide Number Placeholder 3"/>
          <p:cNvSpPr>
            <a:spLocks noGrp="1"/>
          </p:cNvSpPr>
          <p:nvPr>
            <p:ph type="sldNum" sz="quarter" idx="5"/>
          </p:nvPr>
        </p:nvSpPr>
        <p:spPr/>
        <p:txBody>
          <a:bodyPr/>
          <a:lstStyle/>
          <a:p>
            <a:fld id="{D858BF88-03F2-40E5-B695-E9484E0AB64D}" type="slidenum">
              <a:rPr lang="en-US" smtClean="0"/>
              <a:t>19</a:t>
            </a:fld>
            <a:endParaRPr lang="en-US"/>
          </a:p>
        </p:txBody>
      </p:sp>
    </p:spTree>
    <p:extLst>
      <p:ext uri="{BB962C8B-B14F-4D97-AF65-F5344CB8AC3E}">
        <p14:creationId xmlns:p14="http://schemas.microsoft.com/office/powerpoint/2010/main" val="1330908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just">
              <a:buFont typeface="Wingdings,Sans-Serif"/>
              <a:buChar char="Ø"/>
            </a:pPr>
            <a:r>
              <a:rPr lang="en-GB" i="1" dirty="0"/>
              <a:t>Do take a practice run to the location where you are having the interview</a:t>
            </a:r>
            <a:endParaRPr lang="en-US" dirty="0"/>
          </a:p>
          <a:p>
            <a:pPr marL="171450" indent="-171450" algn="just">
              <a:buFont typeface="Wingdings,Sans-Serif"/>
              <a:buChar char="Ø"/>
            </a:pPr>
            <a:r>
              <a:rPr lang="en-GB" i="1" dirty="0"/>
              <a:t>If presented with a job application, do fill it out neatly, completely &amp; accurately</a:t>
            </a:r>
            <a:endParaRPr lang="en-US" dirty="0"/>
          </a:p>
          <a:p>
            <a:pPr marL="171450" indent="-171450" algn="just">
              <a:buFont typeface="Wingdings,Sans-Serif"/>
              <a:buChar char="Ø"/>
            </a:pPr>
            <a:r>
              <a:rPr lang="en-GB" i="1" dirty="0"/>
              <a:t>Do bring extra resumes to the interview</a:t>
            </a:r>
            <a:endParaRPr lang="en-US" dirty="0"/>
          </a:p>
          <a:p>
            <a:pPr marL="171450" indent="-171450" algn="just">
              <a:buFont typeface="Wingdings,Sans-Serif"/>
              <a:buChar char="Ø"/>
            </a:pPr>
            <a:r>
              <a:rPr lang="en-GB" i="1" dirty="0"/>
              <a:t>Do greet the interviewer &amp; do shake hands firmly</a:t>
            </a:r>
            <a:endParaRPr lang="en-US" dirty="0"/>
          </a:p>
          <a:p>
            <a:pPr marL="171450" indent="-171450" algn="just">
              <a:buFont typeface="Wingdings,Sans-Serif"/>
              <a:buChar char="Ø"/>
            </a:pPr>
            <a:r>
              <a:rPr lang="en-GB" i="1" dirty="0"/>
              <a:t>Do wait until you are offered a chair before sitting</a:t>
            </a:r>
            <a:endParaRPr lang="en-US" dirty="0"/>
          </a:p>
          <a:p>
            <a:pPr marL="171450" indent="-171450" algn="just">
              <a:buFont typeface="Wingdings,Sans-Serif"/>
              <a:buChar char="Ø"/>
            </a:pPr>
            <a:r>
              <a:rPr lang="en-GB" i="1" dirty="0"/>
              <a:t>Do make good eye contact with your interviewer</a:t>
            </a:r>
            <a:endParaRPr lang="en-US" dirty="0"/>
          </a:p>
          <a:p>
            <a:pPr marL="171450" indent="-171450" algn="just">
              <a:buFont typeface="Wingdings,Sans-Serif"/>
              <a:buChar char="Ø"/>
            </a:pPr>
            <a:r>
              <a:rPr lang="en-GB" i="1" dirty="0"/>
              <a:t>Do show your enthusiasm in the position and the company</a:t>
            </a:r>
            <a:endParaRPr lang="en-US" dirty="0"/>
          </a:p>
          <a:p>
            <a:pPr marL="171450" indent="-171450" algn="just">
              <a:buFont typeface="Wingdings,Sans-Serif"/>
              <a:buChar char="Ø"/>
            </a:pPr>
            <a:r>
              <a:rPr lang="en-GB" i="1" dirty="0"/>
              <a:t>Do stress your achievements</a:t>
            </a:r>
            <a:endParaRPr lang="en-US" dirty="0"/>
          </a:p>
        </p:txBody>
      </p:sp>
      <p:sp>
        <p:nvSpPr>
          <p:cNvPr id="4" name="Slide Number Placeholder 3"/>
          <p:cNvSpPr>
            <a:spLocks noGrp="1"/>
          </p:cNvSpPr>
          <p:nvPr>
            <p:ph type="sldNum" sz="quarter" idx="5"/>
          </p:nvPr>
        </p:nvSpPr>
        <p:spPr/>
        <p:txBody>
          <a:bodyPr/>
          <a:lstStyle/>
          <a:p>
            <a:fld id="{D858BF88-03F2-40E5-B695-E9484E0AB64D}" type="slidenum">
              <a:rPr lang="en-US" smtClean="0"/>
              <a:t>25</a:t>
            </a:fld>
            <a:endParaRPr lang="en-US"/>
          </a:p>
        </p:txBody>
      </p:sp>
    </p:spTree>
    <p:extLst>
      <p:ext uri="{BB962C8B-B14F-4D97-AF65-F5344CB8AC3E}">
        <p14:creationId xmlns:p14="http://schemas.microsoft.com/office/powerpoint/2010/main" val="2417866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FD923BA-D941-4DD1-872C-89A386CB47CA}" type="datetimeFigureOut">
              <a:rPr lang="en-US" smtClean="0"/>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7370B3-081C-44EE-807D-4BBD7EF4890E}" type="slidenum">
              <a:rPr lang="en-US" smtClean="0"/>
              <a:t>‹#›</a:t>
            </a:fld>
            <a:endParaRPr lang="en-US"/>
          </a:p>
        </p:txBody>
      </p:sp>
    </p:spTree>
    <p:extLst>
      <p:ext uri="{BB962C8B-B14F-4D97-AF65-F5344CB8AC3E}">
        <p14:creationId xmlns:p14="http://schemas.microsoft.com/office/powerpoint/2010/main" val="33271742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D923BA-D941-4DD1-872C-89A386CB47CA}" type="datetimeFigureOut">
              <a:rPr lang="en-US" smtClean="0"/>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7370B3-081C-44EE-807D-4BBD7EF4890E}" type="slidenum">
              <a:rPr lang="en-US" smtClean="0"/>
              <a:t>‹#›</a:t>
            </a:fld>
            <a:endParaRPr lang="en-US"/>
          </a:p>
        </p:txBody>
      </p:sp>
    </p:spTree>
    <p:extLst>
      <p:ext uri="{BB962C8B-B14F-4D97-AF65-F5344CB8AC3E}">
        <p14:creationId xmlns:p14="http://schemas.microsoft.com/office/powerpoint/2010/main" val="2543657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D923BA-D941-4DD1-872C-89A386CB47CA}" type="datetimeFigureOut">
              <a:rPr lang="en-US" smtClean="0"/>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7370B3-081C-44EE-807D-4BBD7EF4890E}"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7512087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D923BA-D941-4DD1-872C-89A386CB47CA}" type="datetimeFigureOut">
              <a:rPr lang="en-US" smtClean="0"/>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7370B3-081C-44EE-807D-4BBD7EF4890E}" type="slidenum">
              <a:rPr lang="en-US" smtClean="0"/>
              <a:t>‹#›</a:t>
            </a:fld>
            <a:endParaRPr lang="en-US"/>
          </a:p>
        </p:txBody>
      </p:sp>
    </p:spTree>
    <p:extLst>
      <p:ext uri="{BB962C8B-B14F-4D97-AF65-F5344CB8AC3E}">
        <p14:creationId xmlns:p14="http://schemas.microsoft.com/office/powerpoint/2010/main" val="13450132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D923BA-D941-4DD1-872C-89A386CB47CA}" type="datetimeFigureOut">
              <a:rPr lang="en-US" smtClean="0"/>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7370B3-081C-44EE-807D-4BBD7EF4890E}"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568138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D923BA-D941-4DD1-872C-89A386CB47CA}" type="datetimeFigureOut">
              <a:rPr lang="en-US" smtClean="0"/>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7370B3-081C-44EE-807D-4BBD7EF4890E}" type="slidenum">
              <a:rPr lang="en-US" smtClean="0"/>
              <a:t>‹#›</a:t>
            </a:fld>
            <a:endParaRPr lang="en-US"/>
          </a:p>
        </p:txBody>
      </p:sp>
    </p:spTree>
    <p:extLst>
      <p:ext uri="{BB962C8B-B14F-4D97-AF65-F5344CB8AC3E}">
        <p14:creationId xmlns:p14="http://schemas.microsoft.com/office/powerpoint/2010/main" val="10797475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D923BA-D941-4DD1-872C-89A386CB47CA}" type="datetimeFigureOut">
              <a:rPr lang="en-US" smtClean="0"/>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7370B3-081C-44EE-807D-4BBD7EF4890E}" type="slidenum">
              <a:rPr lang="en-US" smtClean="0"/>
              <a:t>‹#›</a:t>
            </a:fld>
            <a:endParaRPr lang="en-US"/>
          </a:p>
        </p:txBody>
      </p:sp>
    </p:spTree>
    <p:extLst>
      <p:ext uri="{BB962C8B-B14F-4D97-AF65-F5344CB8AC3E}">
        <p14:creationId xmlns:p14="http://schemas.microsoft.com/office/powerpoint/2010/main" val="41910965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D923BA-D941-4DD1-872C-89A386CB47CA}" type="datetimeFigureOut">
              <a:rPr lang="en-US" smtClean="0"/>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7370B3-081C-44EE-807D-4BBD7EF4890E}" type="slidenum">
              <a:rPr lang="en-US" smtClean="0"/>
              <a:t>‹#›</a:t>
            </a:fld>
            <a:endParaRPr lang="en-US"/>
          </a:p>
        </p:txBody>
      </p:sp>
    </p:spTree>
    <p:extLst>
      <p:ext uri="{BB962C8B-B14F-4D97-AF65-F5344CB8AC3E}">
        <p14:creationId xmlns:p14="http://schemas.microsoft.com/office/powerpoint/2010/main" val="30655072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en-CA"/>
          </a:p>
        </p:txBody>
      </p:sp>
      <p:sp>
        <p:nvSpPr>
          <p:cNvPr id="3" name="Content Placeholder 2"/>
          <p:cNvSpPr>
            <a:spLocks noGrp="1"/>
          </p:cNvSpPr>
          <p:nvPr>
            <p:ph idx="1"/>
          </p:nvPr>
        </p:nvSpPr>
        <p:spPr>
          <a:xfrm>
            <a:off x="304800" y="1463040"/>
            <a:ext cx="11582400" cy="1223412"/>
          </a:xfrm>
        </p:spPr>
        <p:txBody>
          <a:bodyPr/>
          <a:lstStyle>
            <a:lvl1pPr>
              <a:spcBef>
                <a:spcPts val="600"/>
              </a:spcBef>
              <a:spcAft>
                <a:spcPts val="600"/>
              </a:spcAft>
              <a:defRPr/>
            </a:lvl1pPr>
            <a:lvl2pPr>
              <a:spcBef>
                <a:spcPts val="300"/>
              </a:spcBef>
              <a:spcAft>
                <a:spcPts val="300"/>
              </a:spcAft>
              <a:defRPr/>
            </a:lvl2pPr>
            <a:lvl3pPr>
              <a:spcBef>
                <a:spcPts val="300"/>
              </a:spcBef>
              <a:spcAft>
                <a:spcPts val="300"/>
              </a:spcAft>
              <a:defRPr/>
            </a:lvl3pPr>
            <a:lvl4pPr>
              <a:spcBef>
                <a:spcPts val="300"/>
              </a:spcBef>
              <a:spcAft>
                <a:spcPts val="300"/>
              </a:spcAft>
              <a:defRPr/>
            </a:lvl4pPr>
            <a:lvl5pPr>
              <a:spcBef>
                <a:spcPts val="300"/>
              </a:spcBef>
              <a:spcAft>
                <a:spcPts val="3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Slide Number Placeholder 5"/>
          <p:cNvSpPr>
            <a:spLocks noGrp="1"/>
          </p:cNvSpPr>
          <p:nvPr>
            <p:ph type="sldNum" sz="quarter" idx="12"/>
          </p:nvPr>
        </p:nvSpPr>
        <p:spPr>
          <a:xfrm>
            <a:off x="9372600" y="6468744"/>
            <a:ext cx="2743200" cy="365125"/>
          </a:xfrm>
        </p:spPr>
        <p:txBody>
          <a:bodyPr/>
          <a:lstStyle/>
          <a:p>
            <a:fld id="{E633FACB-E57B-4CDC-9F3B-D7F03E444374}" type="slidenum">
              <a:rPr lang="en-CA" smtClean="0">
                <a:solidFill>
                  <a:srgbClr val="AAAAAA"/>
                </a:solidFill>
              </a:rPr>
              <a:pPr/>
              <a:t>‹#›</a:t>
            </a:fld>
            <a:endParaRPr lang="en-CA">
              <a:solidFill>
                <a:srgbClr val="AAAAAA"/>
              </a:solidFill>
            </a:endParaRPr>
          </a:p>
        </p:txBody>
      </p:sp>
      <p:sp>
        <p:nvSpPr>
          <p:cNvPr id="8" name="Text Placeholder 7"/>
          <p:cNvSpPr>
            <a:spLocks noGrp="1"/>
          </p:cNvSpPr>
          <p:nvPr>
            <p:ph type="body" sz="quarter" idx="13" hasCustomPrompt="1"/>
          </p:nvPr>
        </p:nvSpPr>
        <p:spPr>
          <a:xfrm>
            <a:off x="315401" y="6284096"/>
            <a:ext cx="7620000" cy="123111"/>
          </a:xfrm>
        </p:spPr>
        <p:txBody>
          <a:bodyPr anchor="b" anchorCtr="0"/>
          <a:lstStyle>
            <a:lvl1pPr marL="111125" indent="-111125">
              <a:spcBef>
                <a:spcPts val="0"/>
              </a:spcBef>
              <a:spcAft>
                <a:spcPts val="0"/>
              </a:spcAft>
              <a:defRPr sz="800" b="0" baseline="0">
                <a:solidFill>
                  <a:schemeClr val="tx1"/>
                </a:solidFill>
              </a:defRPr>
            </a:lvl1pPr>
          </a:lstStyle>
          <a:p>
            <a:pPr lvl="0"/>
            <a:r>
              <a:rPr lang="en-US"/>
              <a:t>Click to add footnote</a:t>
            </a:r>
            <a:endParaRPr lang="en-CA"/>
          </a:p>
        </p:txBody>
      </p:sp>
      <p:sp>
        <p:nvSpPr>
          <p:cNvPr id="9" name="Footer Placeholder 3"/>
          <p:cNvSpPr>
            <a:spLocks noGrp="1"/>
          </p:cNvSpPr>
          <p:nvPr>
            <p:ph type="ftr" sz="quarter" idx="3"/>
          </p:nvPr>
        </p:nvSpPr>
        <p:spPr>
          <a:xfrm>
            <a:off x="304800" y="6510528"/>
            <a:ext cx="8107680" cy="153888"/>
          </a:xfrm>
          <a:prstGeom prst="rect">
            <a:avLst/>
          </a:prstGeom>
          <a:noFill/>
        </p:spPr>
        <p:txBody>
          <a:bodyPr wrap="square" lIns="0" tIns="0" rIns="0" bIns="0" rtlCol="0" anchor="b" anchorCtr="0">
            <a:spAutoFit/>
          </a:bodyPr>
          <a:lstStyle>
            <a:lvl1pPr>
              <a:defRPr lang="en-US" sz="1000" b="1">
                <a:solidFill>
                  <a:schemeClr val="tx2"/>
                </a:solidFill>
              </a:defRPr>
            </a:lvl1pPr>
          </a:lstStyle>
          <a:p>
            <a:pPr>
              <a:spcBef>
                <a:spcPts val="600"/>
              </a:spcBef>
              <a:spcAft>
                <a:spcPts val="600"/>
              </a:spcAft>
            </a:pPr>
            <a:r>
              <a:rPr lang="en-US">
                <a:solidFill>
                  <a:srgbClr val="AAAAAA"/>
                </a:solidFill>
              </a:rPr>
              <a:t>CONFIDENTIAL</a:t>
            </a:r>
          </a:p>
        </p:txBody>
      </p:sp>
      <p:sp>
        <p:nvSpPr>
          <p:cNvPr id="7" name="Footer Placeholder 1">
            <a:extLst>
              <a:ext uri="{FF2B5EF4-FFF2-40B4-BE49-F238E27FC236}">
                <a16:creationId xmlns:a16="http://schemas.microsoft.com/office/drawing/2014/main" id="{ABCE483F-04D1-4A59-8D33-811748044451}"/>
              </a:ext>
            </a:extLst>
          </p:cNvPr>
          <p:cNvSpPr txBox="1">
            <a:spLocks/>
          </p:cNvSpPr>
          <p:nvPr userDrawn="1"/>
        </p:nvSpPr>
        <p:spPr>
          <a:xfrm>
            <a:off x="7444001" y="6574363"/>
            <a:ext cx="4060825" cy="153888"/>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Copyright © 2019 Accenture  All rights reserved.</a:t>
            </a:r>
          </a:p>
        </p:txBody>
      </p:sp>
    </p:spTree>
    <p:extLst>
      <p:ext uri="{BB962C8B-B14F-4D97-AF65-F5344CB8AC3E}">
        <p14:creationId xmlns:p14="http://schemas.microsoft.com/office/powerpoint/2010/main" val="383110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D923BA-D941-4DD1-872C-89A386CB47CA}" type="datetimeFigureOut">
              <a:rPr lang="en-US" smtClean="0"/>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7370B3-081C-44EE-807D-4BBD7EF4890E}" type="slidenum">
              <a:rPr lang="en-US" smtClean="0"/>
              <a:t>‹#›</a:t>
            </a:fld>
            <a:endParaRPr lang="en-US"/>
          </a:p>
        </p:txBody>
      </p:sp>
    </p:spTree>
    <p:extLst>
      <p:ext uri="{BB962C8B-B14F-4D97-AF65-F5344CB8AC3E}">
        <p14:creationId xmlns:p14="http://schemas.microsoft.com/office/powerpoint/2010/main" val="111846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D923BA-D941-4DD1-872C-89A386CB47CA}" type="datetimeFigureOut">
              <a:rPr lang="en-US" smtClean="0"/>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7370B3-081C-44EE-807D-4BBD7EF4890E}" type="slidenum">
              <a:rPr lang="en-US" smtClean="0"/>
              <a:t>‹#›</a:t>
            </a:fld>
            <a:endParaRPr lang="en-US"/>
          </a:p>
        </p:txBody>
      </p:sp>
    </p:spTree>
    <p:extLst>
      <p:ext uri="{BB962C8B-B14F-4D97-AF65-F5344CB8AC3E}">
        <p14:creationId xmlns:p14="http://schemas.microsoft.com/office/powerpoint/2010/main" val="4234282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FD923BA-D941-4DD1-872C-89A386CB47CA}" type="datetimeFigureOut">
              <a:rPr lang="en-US" smtClean="0"/>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7370B3-081C-44EE-807D-4BBD7EF4890E}" type="slidenum">
              <a:rPr lang="en-US" smtClean="0"/>
              <a:t>‹#›</a:t>
            </a:fld>
            <a:endParaRPr lang="en-US"/>
          </a:p>
        </p:txBody>
      </p:sp>
    </p:spTree>
    <p:extLst>
      <p:ext uri="{BB962C8B-B14F-4D97-AF65-F5344CB8AC3E}">
        <p14:creationId xmlns:p14="http://schemas.microsoft.com/office/powerpoint/2010/main" val="1264729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FD923BA-D941-4DD1-872C-89A386CB47CA}" type="datetimeFigureOut">
              <a:rPr lang="en-US" smtClean="0"/>
              <a:t>1/16/2025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07370B3-081C-44EE-807D-4BBD7EF4890E}" type="slidenum">
              <a:rPr lang="en-US" smtClean="0"/>
              <a:t>‹#›</a:t>
            </a:fld>
            <a:endParaRPr lang="en-US"/>
          </a:p>
        </p:txBody>
      </p:sp>
    </p:spTree>
    <p:extLst>
      <p:ext uri="{BB962C8B-B14F-4D97-AF65-F5344CB8AC3E}">
        <p14:creationId xmlns:p14="http://schemas.microsoft.com/office/powerpoint/2010/main" val="80187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FD923BA-D941-4DD1-872C-89A386CB47CA}" type="datetimeFigureOut">
              <a:rPr lang="en-US" smtClean="0"/>
              <a:t>1/16/2025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07370B3-081C-44EE-807D-4BBD7EF4890E}" type="slidenum">
              <a:rPr lang="en-US" smtClean="0"/>
              <a:t>‹#›</a:t>
            </a:fld>
            <a:endParaRPr lang="en-US"/>
          </a:p>
        </p:txBody>
      </p:sp>
    </p:spTree>
    <p:extLst>
      <p:ext uri="{BB962C8B-B14F-4D97-AF65-F5344CB8AC3E}">
        <p14:creationId xmlns:p14="http://schemas.microsoft.com/office/powerpoint/2010/main" val="3973850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D923BA-D941-4DD1-872C-89A386CB47CA}" type="datetimeFigureOut">
              <a:rPr lang="en-US" smtClean="0"/>
              <a:t>1/16/2025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07370B3-081C-44EE-807D-4BBD7EF4890E}" type="slidenum">
              <a:rPr lang="en-US" smtClean="0"/>
              <a:t>‹#›</a:t>
            </a:fld>
            <a:endParaRPr lang="en-US"/>
          </a:p>
        </p:txBody>
      </p:sp>
    </p:spTree>
    <p:extLst>
      <p:ext uri="{BB962C8B-B14F-4D97-AF65-F5344CB8AC3E}">
        <p14:creationId xmlns:p14="http://schemas.microsoft.com/office/powerpoint/2010/main" val="3885683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D923BA-D941-4DD1-872C-89A386CB47CA}" type="datetimeFigureOut">
              <a:rPr lang="en-US" smtClean="0"/>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7370B3-081C-44EE-807D-4BBD7EF4890E}" type="slidenum">
              <a:rPr lang="en-US" smtClean="0"/>
              <a:t>‹#›</a:t>
            </a:fld>
            <a:endParaRPr lang="en-US"/>
          </a:p>
        </p:txBody>
      </p:sp>
    </p:spTree>
    <p:extLst>
      <p:ext uri="{BB962C8B-B14F-4D97-AF65-F5344CB8AC3E}">
        <p14:creationId xmlns:p14="http://schemas.microsoft.com/office/powerpoint/2010/main" val="3065610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FD923BA-D941-4DD1-872C-89A386CB47CA}" type="datetimeFigureOut">
              <a:rPr lang="en-US" smtClean="0"/>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7370B3-081C-44EE-807D-4BBD7EF4890E}" type="slidenum">
              <a:rPr lang="en-US" smtClean="0"/>
              <a:t>‹#›</a:t>
            </a:fld>
            <a:endParaRPr lang="en-US"/>
          </a:p>
        </p:txBody>
      </p:sp>
    </p:spTree>
    <p:extLst>
      <p:ext uri="{BB962C8B-B14F-4D97-AF65-F5344CB8AC3E}">
        <p14:creationId xmlns:p14="http://schemas.microsoft.com/office/powerpoint/2010/main" val="715904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FD923BA-D941-4DD1-872C-89A386CB47CA}" type="datetimeFigureOut">
              <a:rPr lang="en-US" smtClean="0"/>
              <a:t>1/16/2025</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07370B3-081C-44EE-807D-4BBD7EF4890E}" type="slidenum">
              <a:rPr lang="en-US" smtClean="0"/>
              <a:t>‹#›</a:t>
            </a:fld>
            <a:endParaRPr lang="en-US"/>
          </a:p>
        </p:txBody>
      </p:sp>
    </p:spTree>
    <p:extLst>
      <p:ext uri="{BB962C8B-B14F-4D97-AF65-F5344CB8AC3E}">
        <p14:creationId xmlns:p14="http://schemas.microsoft.com/office/powerpoint/2010/main" val="309926038"/>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1.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diagramLayout" Target="../diagrams/layout8.xml"/><Relationship Id="rId7" Type="http://schemas.microsoft.com/office/2017/06/relationships/model3d" Target="../media/model3d1.glb"/><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10" Type="http://schemas.openxmlformats.org/officeDocument/2006/relationships/image" Target="../media/image70.png"/><Relationship Id="rId4" Type="http://schemas.openxmlformats.org/officeDocument/2006/relationships/diagramQuickStyle" Target="../diagrams/quickStyle8.xml"/><Relationship Id="rId9" Type="http://schemas.microsoft.com/office/2017/06/relationships/model3d" Target="../media/model3d2.glb"/></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68C99B-7BB2-4F28-92F1-FED1377814C2}"/>
              </a:ext>
            </a:extLst>
          </p:cNvPr>
          <p:cNvPicPr>
            <a:picLocks noChangeAspect="1"/>
          </p:cNvPicPr>
          <p:nvPr/>
        </p:nvPicPr>
        <p:blipFill>
          <a:blip r:embed="rId2"/>
          <a:srcRect l="9091" t="1127" b="11460"/>
          <a:stretch/>
        </p:blipFill>
        <p:spPr>
          <a:xfrm>
            <a:off x="1" y="10"/>
            <a:ext cx="12191999" cy="6857990"/>
          </a:xfrm>
          <a:prstGeom prst="rect">
            <a:avLst/>
          </a:prstGeom>
        </p:spPr>
      </p:pic>
      <p:sp>
        <p:nvSpPr>
          <p:cNvPr id="27" name="Isosceles Triangle 26">
            <a:extLst>
              <a:ext uri="{FF2B5EF4-FFF2-40B4-BE49-F238E27FC236}">
                <a16:creationId xmlns:a16="http://schemas.microsoft.com/office/drawing/2014/main" id="{3167F201-EA3A-41F3-8305-5985A44A9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Parallelogram 28">
            <a:extLst>
              <a:ext uri="{FF2B5EF4-FFF2-40B4-BE49-F238E27FC236}">
                <a16:creationId xmlns:a16="http://schemas.microsoft.com/office/drawing/2014/main" id="{FFD44D11-B1C5-420A-9591-370DC8BAA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4541" y="0"/>
            <a:ext cx="7315200" cy="6858000"/>
          </a:xfrm>
          <a:prstGeom prst="parallelogram">
            <a:avLst>
              <a:gd name="adj" fmla="val 14937"/>
            </a:avLst>
          </a:prstGeom>
          <a:solidFill>
            <a:schemeClr val="bg1">
              <a:alpha val="9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9FF46BC6-C78D-47E7-87CF-A1DD38B02B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BE3C958F-F320-49F4-9AB7-FD2F51A771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1C4DC544-6AEA-484E-A978-32384E2F9B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Rectangle 25">
            <a:extLst>
              <a:ext uri="{FF2B5EF4-FFF2-40B4-BE49-F238E27FC236}">
                <a16:creationId xmlns:a16="http://schemas.microsoft.com/office/drawing/2014/main" id="{A1F1470C-B594-449D-A8CD-EB7BC156F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4" name="Isosceles Triangle 33">
            <a:extLst>
              <a:ext uri="{FF2B5EF4-FFF2-40B4-BE49-F238E27FC236}">
                <a16:creationId xmlns:a16="http://schemas.microsoft.com/office/drawing/2014/main" id="{B809F8B1-FE88-427F-98C6-1B8CFED8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03C5E2D-6930-4B82-AEA3-9352AA95D2E2}"/>
              </a:ext>
            </a:extLst>
          </p:cNvPr>
          <p:cNvSpPr>
            <a:spLocks noGrp="1"/>
          </p:cNvSpPr>
          <p:nvPr>
            <p:ph type="ctrTitle"/>
          </p:nvPr>
        </p:nvSpPr>
        <p:spPr>
          <a:xfrm>
            <a:off x="4704200" y="1678665"/>
            <a:ext cx="4569803" cy="2369131"/>
          </a:xfrm>
        </p:spPr>
        <p:txBody>
          <a:bodyPr>
            <a:normAutofit/>
          </a:bodyPr>
          <a:lstStyle/>
          <a:p>
            <a:pPr>
              <a:lnSpc>
                <a:spcPct val="90000"/>
              </a:lnSpc>
            </a:pPr>
            <a:br>
              <a:rPr lang="en-US" sz="2200"/>
            </a:br>
            <a:r>
              <a:rPr lang="en-US" sz="2200" b="1">
                <a:effectLst>
                  <a:outerShdw blurRad="38100" dist="38100" dir="2700000" algn="tl">
                    <a:srgbClr val="000000">
                      <a:alpha val="43137"/>
                    </a:srgbClr>
                  </a:outerShdw>
                </a:effectLst>
              </a:rPr>
              <a:t>Resume Preparation- Tips and Tricks</a:t>
            </a:r>
            <a:br>
              <a:rPr lang="en-US" sz="2200"/>
            </a:br>
            <a:br>
              <a:rPr lang="en-US" sz="2200"/>
            </a:br>
            <a:r>
              <a:rPr lang="en-US" sz="2200"/>
              <a:t>“</a:t>
            </a:r>
            <a:r>
              <a:rPr lang="en-US" sz="2200" b="1">
                <a:effectLst>
                  <a:outerShdw blurRad="38100" dist="38100" dir="2700000" algn="tl">
                    <a:srgbClr val="000000">
                      <a:alpha val="43137"/>
                    </a:srgbClr>
                  </a:outerShdw>
                </a:effectLst>
              </a:rPr>
              <a:t>Open the door to opportunity!”</a:t>
            </a:r>
            <a:br>
              <a:rPr lang="en-US" sz="2200" i="1">
                <a:latin typeface="Algerian" panose="04020705040A02060702" pitchFamily="82" charset="0"/>
              </a:rPr>
            </a:br>
            <a:endParaRPr lang="en-US" sz="2200" i="1">
              <a:latin typeface="Algerian" panose="04020705040A02060702" pitchFamily="82" charset="0"/>
            </a:endParaRPr>
          </a:p>
        </p:txBody>
      </p:sp>
      <p:sp>
        <p:nvSpPr>
          <p:cNvPr id="35" name="Rectangle 27">
            <a:extLst>
              <a:ext uri="{FF2B5EF4-FFF2-40B4-BE49-F238E27FC236}">
                <a16:creationId xmlns:a16="http://schemas.microsoft.com/office/drawing/2014/main" id="{2050D290-680D-48D7-9488-498F59E54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 name="Rectangle 28">
            <a:extLst>
              <a:ext uri="{FF2B5EF4-FFF2-40B4-BE49-F238E27FC236}">
                <a16:creationId xmlns:a16="http://schemas.microsoft.com/office/drawing/2014/main" id="{E8C81616-E276-41D8-92C5-1C891FE99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Rectangle 29">
            <a:extLst>
              <a:ext uri="{FF2B5EF4-FFF2-40B4-BE49-F238E27FC236}">
                <a16:creationId xmlns:a16="http://schemas.microsoft.com/office/drawing/2014/main" id="{86BBDB21-2BF1-4C2F-A790-19FBC789C3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Isosceles Triangle 27">
            <a:extLst>
              <a:ext uri="{FF2B5EF4-FFF2-40B4-BE49-F238E27FC236}">
                <a16:creationId xmlns:a16="http://schemas.microsoft.com/office/drawing/2014/main" id="{E78FF87C-9F4A-4F75-998D-3ECB6543B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4071912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0" name="Straight Connector 29">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4" name="Isosceles Triangle 33">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7"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8" name="Isosceles Triangle 37">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9" name="Isosceles Triangle 38">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41" name="Rectangle 40">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4" name="Straight Connector 43">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5"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6"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7" name="Isosceles Triangle 46">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8"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9"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0"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 name="Isosceles Triangle 50">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2" name="Isosceles Triangle 51">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54" name="Rectangle 53">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colorful squares with text overlay&#10;&#10;Description automatically generated with medium confidence">
            <a:extLst>
              <a:ext uri="{FF2B5EF4-FFF2-40B4-BE49-F238E27FC236}">
                <a16:creationId xmlns:a16="http://schemas.microsoft.com/office/drawing/2014/main" id="{A0F3D406-29BB-4FEA-840C-4D1FDFB10826}"/>
              </a:ext>
            </a:extLst>
          </p:cNvPr>
          <p:cNvPicPr>
            <a:picLocks noChangeAspect="1"/>
          </p:cNvPicPr>
          <p:nvPr/>
        </p:nvPicPr>
        <p:blipFill rotWithShape="1">
          <a:blip r:embed="rId3"/>
          <a:srcRect t="8642"/>
          <a:stretch/>
        </p:blipFill>
        <p:spPr>
          <a:xfrm>
            <a:off x="1265581" y="1131994"/>
            <a:ext cx="9662714" cy="4590386"/>
          </a:xfrm>
          <a:prstGeom prst="rect">
            <a:avLst/>
          </a:prstGeom>
        </p:spPr>
      </p:pic>
      <p:sp>
        <p:nvSpPr>
          <p:cNvPr id="3" name="Slide Number Placeholder 2"/>
          <p:cNvSpPr>
            <a:spLocks noGrp="1"/>
          </p:cNvSpPr>
          <p:nvPr>
            <p:ph type="sldNum" sz="quarter" idx="12"/>
          </p:nvPr>
        </p:nvSpPr>
        <p:spPr>
          <a:xfrm>
            <a:off x="10865194" y="6411619"/>
            <a:ext cx="683339" cy="365125"/>
          </a:xfrm>
        </p:spPr>
        <p:txBody>
          <a:bodyPr vert="horz" lIns="91440" tIns="45720" rIns="91440" bIns="45720" rtlCol="0" anchor="ctr">
            <a:normAutofit/>
          </a:bodyPr>
          <a:lstStyle/>
          <a:p>
            <a:pPr>
              <a:spcAft>
                <a:spcPts val="600"/>
              </a:spcAft>
            </a:pPr>
            <a:fld id="{E633FACB-E57B-4CDC-9F3B-D7F03E444374}" type="slidenum">
              <a:rPr lang="en-US">
                <a:solidFill>
                  <a:srgbClr val="FFFFFF"/>
                </a:solidFill>
              </a:rPr>
              <a:pPr>
                <a:spcAft>
                  <a:spcPts val="600"/>
                </a:spcAft>
              </a:pPr>
              <a:t>10</a:t>
            </a:fld>
            <a:endParaRPr lang="en-US">
              <a:solidFill>
                <a:srgbClr val="FFFFFF"/>
              </a:solidFill>
            </a:endParaRPr>
          </a:p>
        </p:txBody>
      </p:sp>
      <p:sp>
        <p:nvSpPr>
          <p:cNvPr id="24" name="Title 1">
            <a:extLst>
              <a:ext uri="{FF2B5EF4-FFF2-40B4-BE49-F238E27FC236}">
                <a16:creationId xmlns:a16="http://schemas.microsoft.com/office/drawing/2014/main" id="{24C6C2EE-D96C-4E4E-9276-050589EF1A74}"/>
              </a:ext>
            </a:extLst>
          </p:cNvPr>
          <p:cNvSpPr txBox="1">
            <a:spLocks/>
          </p:cNvSpPr>
          <p:nvPr/>
        </p:nvSpPr>
        <p:spPr>
          <a:xfrm>
            <a:off x="1702545" y="309621"/>
            <a:ext cx="8393113" cy="877891"/>
          </a:xfrm>
          <a:prstGeom prst="rect">
            <a:avLst/>
          </a:prstGeom>
        </p:spPr>
        <p:txBody>
          <a:bodyPr/>
          <a:lstStyle>
            <a:lvl1pPr algn="l" defTabSz="914400" rtl="0" eaLnBrk="1" latinLnBrk="0" hangingPunct="1">
              <a:spcBef>
                <a:spcPct val="0"/>
              </a:spcBef>
              <a:buNone/>
              <a:defRPr sz="2400" b="1" kern="1200">
                <a:solidFill>
                  <a:schemeClr val="accent6"/>
                </a:solidFill>
                <a:latin typeface="+mj-lt"/>
                <a:ea typeface="+mj-ea"/>
                <a:cs typeface="+mj-cs"/>
              </a:defRPr>
            </a:lvl1pPr>
          </a:lstStyle>
          <a:p>
            <a:pPr algn="ctr">
              <a:lnSpc>
                <a:spcPct val="90000"/>
              </a:lnSpc>
            </a:pPr>
            <a:endParaRPr lang="en-US"/>
          </a:p>
        </p:txBody>
      </p:sp>
      <p:sp>
        <p:nvSpPr>
          <p:cNvPr id="6" name="TextBox 5">
            <a:extLst>
              <a:ext uri="{FF2B5EF4-FFF2-40B4-BE49-F238E27FC236}">
                <a16:creationId xmlns:a16="http://schemas.microsoft.com/office/drawing/2014/main" id="{5E9FF7F7-68C7-4C7C-9D2D-7D72944A31C2}"/>
              </a:ext>
            </a:extLst>
          </p:cNvPr>
          <p:cNvSpPr txBox="1"/>
          <p:nvPr/>
        </p:nvSpPr>
        <p:spPr>
          <a:xfrm>
            <a:off x="1562100" y="1509939"/>
            <a:ext cx="8293100" cy="3570208"/>
          </a:xfrm>
          <a:prstGeom prst="rect">
            <a:avLst/>
          </a:prstGeom>
          <a:noFill/>
        </p:spPr>
        <p:txBody>
          <a:bodyPr wrap="square" rtlCol="0">
            <a:spAutoFit/>
          </a:bodyPr>
          <a:lstStyle/>
          <a:p>
            <a:pPr marL="285750" indent="-285750">
              <a:spcBef>
                <a:spcPts val="600"/>
              </a:spcBef>
              <a:buFont typeface="Wingdings" panose="05000000000000000000" pitchFamily="2" charset="2"/>
              <a:buChar char="Ø"/>
            </a:pPr>
            <a:endParaRPr lang="en-US" sz="2800" i="1">
              <a:solidFill>
                <a:schemeClr val="accent2">
                  <a:lumMod val="75000"/>
                </a:schemeClr>
              </a:solidFill>
            </a:endParaRPr>
          </a:p>
          <a:p>
            <a:pPr marL="285750" indent="-285750">
              <a:spcBef>
                <a:spcPts val="600"/>
              </a:spcBef>
              <a:buFont typeface="Wingdings" panose="05000000000000000000" pitchFamily="2" charset="2"/>
              <a:buChar char="Ø"/>
            </a:pPr>
            <a:endParaRPr lang="en-US" sz="2800" i="1">
              <a:solidFill>
                <a:schemeClr val="accent2">
                  <a:lumMod val="75000"/>
                </a:schemeClr>
              </a:solidFill>
            </a:endParaRPr>
          </a:p>
          <a:p>
            <a:pPr marL="285750" indent="-285750">
              <a:spcBef>
                <a:spcPts val="600"/>
              </a:spcBef>
              <a:buFont typeface="Wingdings" panose="05000000000000000000" pitchFamily="2" charset="2"/>
              <a:buChar char="Ø"/>
            </a:pPr>
            <a:endParaRPr lang="en-US" sz="2800" i="1">
              <a:solidFill>
                <a:schemeClr val="accent2">
                  <a:lumMod val="75000"/>
                </a:schemeClr>
              </a:solidFill>
            </a:endParaRPr>
          </a:p>
          <a:p>
            <a:pPr marL="285750" indent="-285750">
              <a:spcBef>
                <a:spcPts val="600"/>
              </a:spcBef>
              <a:buFont typeface="Wingdings" panose="05000000000000000000" pitchFamily="2" charset="2"/>
              <a:buChar char="Ø"/>
            </a:pPr>
            <a:endParaRPr lang="en-US" sz="2800" i="1">
              <a:solidFill>
                <a:schemeClr val="accent2">
                  <a:lumMod val="75000"/>
                </a:schemeClr>
              </a:solidFill>
            </a:endParaRPr>
          </a:p>
          <a:p>
            <a:pPr marL="285750" indent="-285750">
              <a:spcBef>
                <a:spcPts val="600"/>
              </a:spcBef>
              <a:buFont typeface="Wingdings" panose="05000000000000000000" pitchFamily="2" charset="2"/>
              <a:buChar char="Ø"/>
            </a:pPr>
            <a:endParaRPr lang="en-US" sz="2800" i="1">
              <a:solidFill>
                <a:schemeClr val="accent2">
                  <a:lumMod val="75000"/>
                </a:schemeClr>
              </a:solidFill>
            </a:endParaRPr>
          </a:p>
          <a:p>
            <a:pPr marL="285750" indent="-285750">
              <a:spcBef>
                <a:spcPts val="600"/>
              </a:spcBef>
              <a:buFont typeface="Wingdings" panose="05000000000000000000" pitchFamily="2" charset="2"/>
              <a:buChar char="Ø"/>
            </a:pPr>
            <a:endParaRPr lang="en-US" sz="2800" i="1">
              <a:solidFill>
                <a:schemeClr val="accent2">
                  <a:lumMod val="75000"/>
                </a:schemeClr>
              </a:solidFill>
            </a:endParaRPr>
          </a:p>
          <a:p>
            <a:pPr marL="285750" indent="-285750">
              <a:spcBef>
                <a:spcPts val="600"/>
              </a:spcBef>
              <a:buFont typeface="Wingdings" panose="05000000000000000000" pitchFamily="2" charset="2"/>
              <a:buChar char="Ø"/>
            </a:pPr>
            <a:endParaRPr lang="en-US" sz="2800" i="1">
              <a:solidFill>
                <a:schemeClr val="accent2">
                  <a:lumMod val="75000"/>
                </a:schemeClr>
              </a:solidFill>
            </a:endParaRPr>
          </a:p>
        </p:txBody>
      </p:sp>
    </p:spTree>
    <p:extLst>
      <p:ext uri="{BB962C8B-B14F-4D97-AF65-F5344CB8AC3E}">
        <p14:creationId xmlns:p14="http://schemas.microsoft.com/office/powerpoint/2010/main" val="743994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D920209C-E85B-4D6F-A56F-724F5ADA81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 name="Straight Connector 30">
              <a:extLst>
                <a:ext uri="{FF2B5EF4-FFF2-40B4-BE49-F238E27FC236}">
                  <a16:creationId xmlns:a16="http://schemas.microsoft.com/office/drawing/2014/main" id="{9125522E-1DFD-4F78-912B-B922A2D39D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FDA72C10-FE9D-49B3-80CB-A7EE8BCB38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3" name="Rectangle 23">
              <a:extLst>
                <a:ext uri="{FF2B5EF4-FFF2-40B4-BE49-F238E27FC236}">
                  <a16:creationId xmlns:a16="http://schemas.microsoft.com/office/drawing/2014/main" id="{6E7DF470-1055-45E4-AB9D-11E42EC53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4" name="Rectangle 25">
              <a:extLst>
                <a:ext uri="{FF2B5EF4-FFF2-40B4-BE49-F238E27FC236}">
                  <a16:creationId xmlns:a16="http://schemas.microsoft.com/office/drawing/2014/main" id="{6AA35CFF-3837-4B7F-B875-718AC2E14E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Isosceles Triangle 34">
              <a:extLst>
                <a:ext uri="{FF2B5EF4-FFF2-40B4-BE49-F238E27FC236}">
                  <a16:creationId xmlns:a16="http://schemas.microsoft.com/office/drawing/2014/main" id="{62F41804-A347-47E3-8BD8-BD00CF2F6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 name="Rectangle 27">
              <a:extLst>
                <a:ext uri="{FF2B5EF4-FFF2-40B4-BE49-F238E27FC236}">
                  <a16:creationId xmlns:a16="http://schemas.microsoft.com/office/drawing/2014/main" id="{76894B81-EE9C-4546-BCFA-DD9ED2C0AD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7" name="Rectangle 28">
              <a:extLst>
                <a:ext uri="{FF2B5EF4-FFF2-40B4-BE49-F238E27FC236}">
                  <a16:creationId xmlns:a16="http://schemas.microsoft.com/office/drawing/2014/main" id="{3AF181D1-71AC-43D8-A6E1-D4C488D5D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8" name="Rectangle 29">
              <a:extLst>
                <a:ext uri="{FF2B5EF4-FFF2-40B4-BE49-F238E27FC236}">
                  <a16:creationId xmlns:a16="http://schemas.microsoft.com/office/drawing/2014/main" id="{4132D661-917C-4D2D-8E37-8590B55D9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9" name="Isosceles Triangle 38">
              <a:extLst>
                <a:ext uri="{FF2B5EF4-FFF2-40B4-BE49-F238E27FC236}">
                  <a16:creationId xmlns:a16="http://schemas.microsoft.com/office/drawing/2014/main" id="{7969643D-8B71-434D-A235-68CB241F9D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0" name="Isosceles Triangle 39">
              <a:extLst>
                <a:ext uri="{FF2B5EF4-FFF2-40B4-BE49-F238E27FC236}">
                  <a16:creationId xmlns:a16="http://schemas.microsoft.com/office/drawing/2014/main" id="{DF15C24A-4BCF-47C0-B2FA-76A0EF3384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useBgFill="1">
        <p:nvSpPr>
          <p:cNvPr id="42" name="Rectangle 41">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itle 1">
            <a:extLst>
              <a:ext uri="{FF2B5EF4-FFF2-40B4-BE49-F238E27FC236}">
                <a16:creationId xmlns:a16="http://schemas.microsoft.com/office/drawing/2014/main" id="{24C6C2EE-D96C-4E4E-9276-050589EF1A74}"/>
              </a:ext>
            </a:extLst>
          </p:cNvPr>
          <p:cNvSpPr txBox="1">
            <a:spLocks/>
          </p:cNvSpPr>
          <p:nvPr/>
        </p:nvSpPr>
        <p:spPr>
          <a:xfrm>
            <a:off x="652481" y="1382486"/>
            <a:ext cx="3547581" cy="409302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400" b="1" kern="1200">
                <a:solidFill>
                  <a:schemeClr val="accent6"/>
                </a:solidFill>
                <a:latin typeface="+mj-lt"/>
                <a:ea typeface="+mj-ea"/>
                <a:cs typeface="+mj-cs"/>
              </a:defRPr>
            </a:lvl1pPr>
          </a:lstStyle>
          <a:p>
            <a:pPr defTabSz="457200">
              <a:spcAft>
                <a:spcPts val="600"/>
              </a:spcAft>
            </a:pPr>
            <a:r>
              <a:rPr lang="en-US" sz="4400" i="1">
                <a:solidFill>
                  <a:schemeClr val="accent1"/>
                </a:solidFill>
              </a:rPr>
              <a:t>What we will cover</a:t>
            </a:r>
            <a:endParaRPr lang="en-US" sz="4400">
              <a:solidFill>
                <a:schemeClr val="accent1"/>
              </a:solidFill>
            </a:endParaRPr>
          </a:p>
        </p:txBody>
      </p:sp>
      <p:grpSp>
        <p:nvGrpSpPr>
          <p:cNvPr id="44" name="Group 43">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45" name="Straight Connector 44">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47"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8"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9" name="Isosceles Triangle 48">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0"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2"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3" name="Isosceles Triangle 52">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55" name="Rectangle 54">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a:xfrm>
            <a:off x="10529090" y="6041362"/>
            <a:ext cx="683339" cy="365125"/>
          </a:xfrm>
        </p:spPr>
        <p:txBody>
          <a:bodyPr vert="horz" lIns="91440" tIns="45720" rIns="91440" bIns="45720" rtlCol="0" anchor="ctr">
            <a:normAutofit/>
          </a:bodyPr>
          <a:lstStyle/>
          <a:p>
            <a:pPr>
              <a:spcAft>
                <a:spcPts val="600"/>
              </a:spcAft>
            </a:pPr>
            <a:fld id="{E633FACB-E57B-4CDC-9F3B-D7F03E444374}" type="slidenum">
              <a:rPr lang="en-US">
                <a:solidFill>
                  <a:srgbClr val="FFFFFF"/>
                </a:solidFill>
              </a:rPr>
              <a:pPr>
                <a:spcAft>
                  <a:spcPts val="600"/>
                </a:spcAft>
              </a:pPr>
              <a:t>11</a:t>
            </a:fld>
            <a:endParaRPr lang="en-US">
              <a:solidFill>
                <a:srgbClr val="FFFFFF"/>
              </a:solidFill>
            </a:endParaRPr>
          </a:p>
        </p:txBody>
      </p:sp>
      <p:graphicFrame>
        <p:nvGraphicFramePr>
          <p:cNvPr id="26" name="TextBox 5">
            <a:extLst>
              <a:ext uri="{FF2B5EF4-FFF2-40B4-BE49-F238E27FC236}">
                <a16:creationId xmlns:a16="http://schemas.microsoft.com/office/drawing/2014/main" id="{C6E4AC4E-EF74-C3C4-7CFC-5E33B4C0BA27}"/>
              </a:ext>
            </a:extLst>
          </p:cNvPr>
          <p:cNvGraphicFramePr/>
          <p:nvPr>
            <p:extLst>
              <p:ext uri="{D42A27DB-BD31-4B8C-83A1-F6EECF244321}">
                <p14:modId xmlns:p14="http://schemas.microsoft.com/office/powerpoint/2010/main" val="1248790995"/>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4688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D920209C-E85B-4D6F-A56F-724F5ADA81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 name="Straight Connector 30">
              <a:extLst>
                <a:ext uri="{FF2B5EF4-FFF2-40B4-BE49-F238E27FC236}">
                  <a16:creationId xmlns:a16="http://schemas.microsoft.com/office/drawing/2014/main" id="{9125522E-1DFD-4F78-912B-B922A2D39D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FDA72C10-FE9D-49B3-80CB-A7EE8BCB38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3" name="Rectangle 23">
              <a:extLst>
                <a:ext uri="{FF2B5EF4-FFF2-40B4-BE49-F238E27FC236}">
                  <a16:creationId xmlns:a16="http://schemas.microsoft.com/office/drawing/2014/main" id="{6E7DF470-1055-45E4-AB9D-11E42EC53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4" name="Rectangle 25">
              <a:extLst>
                <a:ext uri="{FF2B5EF4-FFF2-40B4-BE49-F238E27FC236}">
                  <a16:creationId xmlns:a16="http://schemas.microsoft.com/office/drawing/2014/main" id="{6AA35CFF-3837-4B7F-B875-718AC2E14E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Isosceles Triangle 34">
              <a:extLst>
                <a:ext uri="{FF2B5EF4-FFF2-40B4-BE49-F238E27FC236}">
                  <a16:creationId xmlns:a16="http://schemas.microsoft.com/office/drawing/2014/main" id="{62F41804-A347-47E3-8BD8-BD00CF2F6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 name="Rectangle 27">
              <a:extLst>
                <a:ext uri="{FF2B5EF4-FFF2-40B4-BE49-F238E27FC236}">
                  <a16:creationId xmlns:a16="http://schemas.microsoft.com/office/drawing/2014/main" id="{76894B81-EE9C-4546-BCFA-DD9ED2C0AD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7" name="Rectangle 28">
              <a:extLst>
                <a:ext uri="{FF2B5EF4-FFF2-40B4-BE49-F238E27FC236}">
                  <a16:creationId xmlns:a16="http://schemas.microsoft.com/office/drawing/2014/main" id="{3AF181D1-71AC-43D8-A6E1-D4C488D5D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8" name="Rectangle 29">
              <a:extLst>
                <a:ext uri="{FF2B5EF4-FFF2-40B4-BE49-F238E27FC236}">
                  <a16:creationId xmlns:a16="http://schemas.microsoft.com/office/drawing/2014/main" id="{4132D661-917C-4D2D-8E37-8590B55D9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9" name="Isosceles Triangle 38">
              <a:extLst>
                <a:ext uri="{FF2B5EF4-FFF2-40B4-BE49-F238E27FC236}">
                  <a16:creationId xmlns:a16="http://schemas.microsoft.com/office/drawing/2014/main" id="{7969643D-8B71-434D-A235-68CB241F9D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0" name="Isosceles Triangle 39">
              <a:extLst>
                <a:ext uri="{FF2B5EF4-FFF2-40B4-BE49-F238E27FC236}">
                  <a16:creationId xmlns:a16="http://schemas.microsoft.com/office/drawing/2014/main" id="{DF15C24A-4BCF-47C0-B2FA-76A0EF3384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useBgFill="1">
        <p:nvSpPr>
          <p:cNvPr id="42" name="Rectangle 41">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itle 1">
            <a:extLst>
              <a:ext uri="{FF2B5EF4-FFF2-40B4-BE49-F238E27FC236}">
                <a16:creationId xmlns:a16="http://schemas.microsoft.com/office/drawing/2014/main" id="{24C6C2EE-D96C-4E4E-9276-050589EF1A74}"/>
              </a:ext>
            </a:extLst>
          </p:cNvPr>
          <p:cNvSpPr txBox="1">
            <a:spLocks/>
          </p:cNvSpPr>
          <p:nvPr/>
        </p:nvSpPr>
        <p:spPr>
          <a:xfrm>
            <a:off x="652481" y="1382486"/>
            <a:ext cx="3547581" cy="409302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400" b="1" kern="1200">
                <a:solidFill>
                  <a:schemeClr val="accent6"/>
                </a:solidFill>
                <a:latin typeface="+mj-lt"/>
                <a:ea typeface="+mj-ea"/>
                <a:cs typeface="+mj-cs"/>
              </a:defRPr>
            </a:lvl1pPr>
          </a:lstStyle>
          <a:p>
            <a:pPr defTabSz="457200">
              <a:spcAft>
                <a:spcPts val="600"/>
              </a:spcAft>
            </a:pPr>
            <a:r>
              <a:rPr lang="en-US" sz="4400" i="1">
                <a:solidFill>
                  <a:schemeClr val="accent1"/>
                </a:solidFill>
              </a:rPr>
              <a:t>By the end of the session:</a:t>
            </a:r>
            <a:endParaRPr lang="en-US" sz="4400">
              <a:solidFill>
                <a:schemeClr val="accent1"/>
              </a:solidFill>
            </a:endParaRPr>
          </a:p>
        </p:txBody>
      </p:sp>
      <p:grpSp>
        <p:nvGrpSpPr>
          <p:cNvPr id="44" name="Group 43">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45" name="Straight Connector 44">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47"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8"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9" name="Isosceles Triangle 48">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0"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2"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3" name="Isosceles Triangle 52">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55" name="Rectangle 54">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a:xfrm>
            <a:off x="10529090" y="6041362"/>
            <a:ext cx="683339" cy="365125"/>
          </a:xfrm>
        </p:spPr>
        <p:txBody>
          <a:bodyPr vert="horz" lIns="91440" tIns="45720" rIns="91440" bIns="45720" rtlCol="0" anchor="ctr">
            <a:normAutofit/>
          </a:bodyPr>
          <a:lstStyle/>
          <a:p>
            <a:pPr>
              <a:spcAft>
                <a:spcPts val="600"/>
              </a:spcAft>
            </a:pPr>
            <a:fld id="{E633FACB-E57B-4CDC-9F3B-D7F03E444374}" type="slidenum">
              <a:rPr lang="en-US">
                <a:solidFill>
                  <a:srgbClr val="FFFFFF"/>
                </a:solidFill>
              </a:rPr>
              <a:pPr>
                <a:spcAft>
                  <a:spcPts val="600"/>
                </a:spcAft>
              </a:pPr>
              <a:t>12</a:t>
            </a:fld>
            <a:endParaRPr lang="en-US">
              <a:solidFill>
                <a:srgbClr val="FFFFFF"/>
              </a:solidFill>
            </a:endParaRPr>
          </a:p>
        </p:txBody>
      </p:sp>
      <p:graphicFrame>
        <p:nvGraphicFramePr>
          <p:cNvPr id="26" name="TextBox 5">
            <a:extLst>
              <a:ext uri="{FF2B5EF4-FFF2-40B4-BE49-F238E27FC236}">
                <a16:creationId xmlns:a16="http://schemas.microsoft.com/office/drawing/2014/main" id="{FB794006-0340-2CDC-36AA-73F6C114F158}"/>
              </a:ext>
            </a:extLst>
          </p:cNvPr>
          <p:cNvGraphicFramePr/>
          <p:nvPr>
            <p:extLst>
              <p:ext uri="{D42A27DB-BD31-4B8C-83A1-F6EECF244321}">
                <p14:modId xmlns:p14="http://schemas.microsoft.com/office/powerpoint/2010/main" val="1909492988"/>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70484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Isosceles Triangle 15">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Isosceles Triangle 19">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Isosceles Triangle 20">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3" name="Rectangle 22">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6" name="Straight Connector 25">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Isosceles Triangle 28">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2"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Isosceles Triangle 32">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4" name="Isosceles Triangle 33">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36" name="Rectangle 35">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a:xfrm>
            <a:off x="10865194" y="6411619"/>
            <a:ext cx="683339" cy="365125"/>
          </a:xfrm>
        </p:spPr>
        <p:txBody>
          <a:bodyPr vert="horz" lIns="91440" tIns="45720" rIns="91440" bIns="45720" rtlCol="0" anchor="ctr">
            <a:normAutofit/>
          </a:bodyPr>
          <a:lstStyle/>
          <a:p>
            <a:pPr>
              <a:spcAft>
                <a:spcPts val="600"/>
              </a:spcAft>
            </a:pPr>
            <a:fld id="{E633FACB-E57B-4CDC-9F3B-D7F03E444374}" type="slidenum">
              <a:rPr lang="en-US">
                <a:solidFill>
                  <a:srgbClr val="FFFFFF"/>
                </a:solidFill>
              </a:rPr>
              <a:pPr>
                <a:spcAft>
                  <a:spcPts val="600"/>
                </a:spcAft>
              </a:pPr>
              <a:t>13</a:t>
            </a:fld>
            <a:endParaRPr lang="en-US">
              <a:solidFill>
                <a:srgbClr val="FFFFFF"/>
              </a:solidFill>
            </a:endParaRPr>
          </a:p>
        </p:txBody>
      </p:sp>
      <p:graphicFrame>
        <p:nvGraphicFramePr>
          <p:cNvPr id="6" name="Table 5">
            <a:extLst>
              <a:ext uri="{FF2B5EF4-FFF2-40B4-BE49-F238E27FC236}">
                <a16:creationId xmlns:a16="http://schemas.microsoft.com/office/drawing/2014/main" id="{2FD2DB72-9EF0-40D1-A267-228EFFFE5120}"/>
              </a:ext>
            </a:extLst>
          </p:cNvPr>
          <p:cNvGraphicFramePr>
            <a:graphicFrameLocks noGrp="1"/>
          </p:cNvGraphicFramePr>
          <p:nvPr>
            <p:extLst>
              <p:ext uri="{D42A27DB-BD31-4B8C-83A1-F6EECF244321}">
                <p14:modId xmlns:p14="http://schemas.microsoft.com/office/powerpoint/2010/main" val="3879074002"/>
              </p:ext>
            </p:extLst>
          </p:nvPr>
        </p:nvGraphicFramePr>
        <p:xfrm>
          <a:off x="1239439" y="2025297"/>
          <a:ext cx="9715000" cy="2803780"/>
        </p:xfrm>
        <a:graphic>
          <a:graphicData uri="http://schemas.openxmlformats.org/drawingml/2006/table">
            <a:tbl>
              <a:tblPr firstRow="1" bandRow="1">
                <a:noFill/>
                <a:tableStyleId>{9D7B26C5-4107-4FEC-AEDC-1716B250A1EF}</a:tableStyleId>
              </a:tblPr>
              <a:tblGrid>
                <a:gridCol w="9715000">
                  <a:extLst>
                    <a:ext uri="{9D8B030D-6E8A-4147-A177-3AD203B41FA5}">
                      <a16:colId xmlns:a16="http://schemas.microsoft.com/office/drawing/2014/main" val="3656843074"/>
                    </a:ext>
                  </a:extLst>
                </a:gridCol>
              </a:tblGrid>
              <a:tr h="898970">
                <a:tc>
                  <a:txBody>
                    <a:bodyPr/>
                    <a:lstStyle/>
                    <a:p>
                      <a:pPr marL="0" algn="l" defTabSz="914400" rtl="0" eaLnBrk="1" latinLnBrk="0" hangingPunct="1"/>
                      <a:r>
                        <a:rPr lang="en-US" sz="3300" b="1" i="1" kern="1200" cap="none" spc="0">
                          <a:solidFill>
                            <a:schemeClr val="tx1"/>
                          </a:solidFill>
                          <a:latin typeface="+mn-lt"/>
                          <a:ea typeface="+mn-ea"/>
                          <a:cs typeface="+mn-cs"/>
                        </a:rPr>
                        <a:t>Interviews</a:t>
                      </a:r>
                    </a:p>
                  </a:txBody>
                  <a:tcPr marL="132017" marR="188595" marT="37719" marB="282893"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995365153"/>
                  </a:ext>
                </a:extLst>
              </a:tr>
              <a:tr h="1904810">
                <a:tc>
                  <a:txBody>
                    <a:bodyPr/>
                    <a:lstStyle/>
                    <a:p>
                      <a:pPr marL="457200" indent="-457200">
                        <a:buFont typeface="Wingdings" panose="05000000000000000000" pitchFamily="2" charset="2"/>
                        <a:buChar char="Ø"/>
                      </a:pPr>
                      <a:r>
                        <a:rPr lang="en-US" sz="2500" i="1" cap="none" spc="0">
                          <a:solidFill>
                            <a:schemeClr val="tx1"/>
                          </a:solidFill>
                        </a:rPr>
                        <a:t>A meeting of minimum two expert</a:t>
                      </a:r>
                    </a:p>
                    <a:p>
                      <a:pPr marL="457200" indent="-457200">
                        <a:buFont typeface="Wingdings" panose="05000000000000000000" pitchFamily="2" charset="2"/>
                        <a:buChar char="Ø"/>
                      </a:pPr>
                      <a:r>
                        <a:rPr lang="en-US" sz="2500" i="1" cap="none" spc="0">
                          <a:solidFill>
                            <a:schemeClr val="tx1"/>
                          </a:solidFill>
                        </a:rPr>
                        <a:t>Arranged to examine the suitability of the candidate</a:t>
                      </a:r>
                    </a:p>
                    <a:p>
                      <a:pPr marL="457200" indent="-457200">
                        <a:buFont typeface="Wingdings" panose="05000000000000000000" pitchFamily="2" charset="2"/>
                        <a:buChar char="Ø"/>
                      </a:pPr>
                      <a:r>
                        <a:rPr lang="en-US" sz="2500" i="1" cap="none" spc="0">
                          <a:solidFill>
                            <a:schemeClr val="tx1"/>
                          </a:solidFill>
                        </a:rPr>
                        <a:t>Tested for subject knowledge, skills &amp; desired behavior in a very limited time</a:t>
                      </a:r>
                    </a:p>
                  </a:txBody>
                  <a:tcPr marL="132017" marR="188595" marT="37719" marB="282893">
                    <a:lnL w="9525" cap="flat" cmpd="sng" algn="ctr">
                      <a:solidFill>
                        <a:schemeClr val="tx1"/>
                      </a:solid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1501651302"/>
                  </a:ext>
                </a:extLst>
              </a:tr>
            </a:tbl>
          </a:graphicData>
        </a:graphic>
      </p:graphicFrame>
    </p:spTree>
    <p:extLst>
      <p:ext uri="{BB962C8B-B14F-4D97-AF65-F5344CB8AC3E}">
        <p14:creationId xmlns:p14="http://schemas.microsoft.com/office/powerpoint/2010/main" val="722350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A110F8-58C4-485B-863D-C500939EA19E}"/>
              </a:ext>
            </a:extLst>
          </p:cNvPr>
          <p:cNvSpPr/>
          <p:nvPr/>
        </p:nvSpPr>
        <p:spPr>
          <a:xfrm>
            <a:off x="843280" y="1757680"/>
            <a:ext cx="11074400" cy="4524315"/>
          </a:xfrm>
          <a:prstGeom prst="rect">
            <a:avLst/>
          </a:prstGeom>
        </p:spPr>
        <p:txBody>
          <a:bodyPr wrap="square">
            <a:spAutoFit/>
          </a:bodyPr>
          <a:lstStyle/>
          <a:p>
            <a:r>
              <a:rPr lang="en-US"/>
              <a:t>There are some easy steps that you can take that will increase your chances of success at interviews. </a:t>
            </a:r>
          </a:p>
          <a:p>
            <a:r>
              <a:rPr lang="en-US"/>
              <a:t>First, remember that job interviews should be a process of two-way communication. Not only are they a tool for employers to use to evaluate you, but they are also an opportunity for you to assess the job, the organization, and to see if there is a "fit." </a:t>
            </a:r>
          </a:p>
          <a:p>
            <a:endParaRPr lang="en-US"/>
          </a:p>
          <a:p>
            <a:r>
              <a:rPr lang="en-US"/>
              <a:t>The keys to a successful interview are preparation and practice. The following suggestions will help you prepare for an interview: </a:t>
            </a:r>
          </a:p>
          <a:p>
            <a:r>
              <a:rPr lang="en-US" b="1"/>
              <a:t>Self-evaluation</a:t>
            </a:r>
            <a:r>
              <a:rPr lang="en-US"/>
              <a:t> It is important for you to think about yourself and your past experiences in order to be ready to articulate what you have to offer an employer. Consider the following topics: </a:t>
            </a:r>
          </a:p>
          <a:p>
            <a:r>
              <a:rPr lang="en-US"/>
              <a:t>• How your present and past experience relate to the position </a:t>
            </a:r>
          </a:p>
          <a:p>
            <a:r>
              <a:rPr lang="en-US"/>
              <a:t>• Your current and future career goals </a:t>
            </a:r>
          </a:p>
          <a:p>
            <a:r>
              <a:rPr lang="en-US"/>
              <a:t>• What skills and expertise you have to offer </a:t>
            </a:r>
          </a:p>
          <a:p>
            <a:r>
              <a:rPr lang="en-US"/>
              <a:t>• The skills that you would like to develop or improve </a:t>
            </a:r>
          </a:p>
          <a:p>
            <a:r>
              <a:rPr lang="en-US"/>
              <a:t>• Location, salary, and lifestyle priorities </a:t>
            </a:r>
          </a:p>
          <a:p>
            <a:r>
              <a:rPr lang="en-US"/>
              <a:t>• Kinds of people and environments you prefer </a:t>
            </a:r>
          </a:p>
          <a:p>
            <a:r>
              <a:rPr lang="en-US"/>
              <a:t>• Past experiences you want to highlight such as volunteer work, hobbies, travel </a:t>
            </a:r>
            <a:endParaRPr lang="en-US" dirty="0"/>
          </a:p>
        </p:txBody>
      </p:sp>
      <p:sp>
        <p:nvSpPr>
          <p:cNvPr id="8" name="Rectangle 7">
            <a:extLst>
              <a:ext uri="{FF2B5EF4-FFF2-40B4-BE49-F238E27FC236}">
                <a16:creationId xmlns:a16="http://schemas.microsoft.com/office/drawing/2014/main" id="{AA26F86A-67AF-4AE4-91A9-9CE76DC1EEED}"/>
              </a:ext>
            </a:extLst>
          </p:cNvPr>
          <p:cNvSpPr/>
          <p:nvPr/>
        </p:nvSpPr>
        <p:spPr>
          <a:xfrm>
            <a:off x="997142" y="1032310"/>
            <a:ext cx="2894138" cy="461665"/>
          </a:xfrm>
          <a:prstGeom prst="rect">
            <a:avLst/>
          </a:prstGeom>
        </p:spPr>
        <p:txBody>
          <a:bodyPr wrap="square">
            <a:spAutoFit/>
          </a:bodyPr>
          <a:lstStyle/>
          <a:p>
            <a:r>
              <a:rPr lang="en-US" sz="2400" b="1"/>
              <a:t>Interview Skills</a:t>
            </a:r>
            <a:endParaRPr lang="en-US" sz="2400" b="1" dirty="0"/>
          </a:p>
        </p:txBody>
      </p:sp>
      <p:pic>
        <p:nvPicPr>
          <p:cNvPr id="9" name="Picture 8">
            <a:extLst>
              <a:ext uri="{FF2B5EF4-FFF2-40B4-BE49-F238E27FC236}">
                <a16:creationId xmlns:a16="http://schemas.microsoft.com/office/drawing/2014/main" id="{6113471C-406A-4AED-9460-0E3E6DAB6894}"/>
              </a:ext>
            </a:extLst>
          </p:cNvPr>
          <p:cNvPicPr>
            <a:picLocks noChangeAspect="1"/>
          </p:cNvPicPr>
          <p:nvPr/>
        </p:nvPicPr>
        <p:blipFill>
          <a:blip r:embed="rId2"/>
          <a:stretch>
            <a:fillRect/>
          </a:stretch>
        </p:blipFill>
        <p:spPr>
          <a:xfrm>
            <a:off x="8463915" y="350361"/>
            <a:ext cx="1370965" cy="1363898"/>
          </a:xfrm>
          <a:prstGeom prst="rect">
            <a:avLst/>
          </a:prstGeom>
        </p:spPr>
      </p:pic>
    </p:spTree>
    <p:extLst>
      <p:ext uri="{BB962C8B-B14F-4D97-AF65-F5344CB8AC3E}">
        <p14:creationId xmlns:p14="http://schemas.microsoft.com/office/powerpoint/2010/main" val="3761928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8E3EB-4911-4DAB-8AD4-1F9F0DC31E7B}"/>
              </a:ext>
            </a:extLst>
          </p:cNvPr>
          <p:cNvSpPr>
            <a:spLocks noGrp="1"/>
          </p:cNvSpPr>
          <p:nvPr>
            <p:ph type="title"/>
          </p:nvPr>
        </p:nvSpPr>
        <p:spPr>
          <a:xfrm>
            <a:off x="4159225" y="609600"/>
            <a:ext cx="5114776" cy="1320800"/>
          </a:xfrm>
        </p:spPr>
        <p:txBody>
          <a:bodyPr>
            <a:normAutofit/>
          </a:bodyPr>
          <a:lstStyle/>
          <a:p>
            <a:r>
              <a:rPr lang="en-US"/>
              <a:t>Before the Interview</a:t>
            </a:r>
            <a:endParaRPr lang="en-US" dirty="0"/>
          </a:p>
        </p:txBody>
      </p:sp>
      <p:pic>
        <p:nvPicPr>
          <p:cNvPr id="5" name="Picture 4">
            <a:extLst>
              <a:ext uri="{FF2B5EF4-FFF2-40B4-BE49-F238E27FC236}">
                <a16:creationId xmlns:a16="http://schemas.microsoft.com/office/drawing/2014/main" id="{8FB00D60-7B32-43C5-B06C-BFD2C40DD378}"/>
              </a:ext>
            </a:extLst>
          </p:cNvPr>
          <p:cNvPicPr>
            <a:picLocks noChangeAspect="1"/>
          </p:cNvPicPr>
          <p:nvPr/>
        </p:nvPicPr>
        <p:blipFill>
          <a:blip r:embed="rId3">
            <a:alphaModFix/>
          </a:blip>
          <a:srcRect t="19235" r="1" b="17383"/>
          <a:stretch/>
        </p:blipFill>
        <p:spPr>
          <a:xfrm>
            <a:off x="509136" y="10"/>
            <a:ext cx="3517876" cy="2282808"/>
          </a:xfrm>
          <a:custGeom>
            <a:avLst/>
            <a:gdLst/>
            <a:ahLst/>
            <a:cxnLst/>
            <a:rect l="l" t="t" r="r" b="b"/>
            <a:pathLst>
              <a:path w="3517876" h="2282818">
                <a:moveTo>
                  <a:pt x="339471" y="0"/>
                </a:moveTo>
                <a:lnTo>
                  <a:pt x="3517876" y="0"/>
                </a:lnTo>
                <a:lnTo>
                  <a:pt x="3471247" y="312174"/>
                </a:lnTo>
                <a:lnTo>
                  <a:pt x="3471133" y="312174"/>
                </a:lnTo>
                <a:lnTo>
                  <a:pt x="3176778" y="2282818"/>
                </a:lnTo>
                <a:lnTo>
                  <a:pt x="0" y="2282818"/>
                </a:lnTo>
                <a:close/>
              </a:path>
            </a:pathLst>
          </a:custGeom>
        </p:spPr>
      </p:pic>
      <p:pic>
        <p:nvPicPr>
          <p:cNvPr id="6" name="Picture 5">
            <a:extLst>
              <a:ext uri="{FF2B5EF4-FFF2-40B4-BE49-F238E27FC236}">
                <a16:creationId xmlns:a16="http://schemas.microsoft.com/office/drawing/2014/main" id="{73EB9BBD-3C8B-47C8-9F8E-02EB0DEDDBEA}"/>
              </a:ext>
            </a:extLst>
          </p:cNvPr>
          <p:cNvPicPr>
            <a:picLocks noChangeAspect="1"/>
          </p:cNvPicPr>
          <p:nvPr/>
        </p:nvPicPr>
        <p:blipFill>
          <a:blip r:embed="rId4">
            <a:alphaModFix/>
          </a:blip>
          <a:srcRect l="6216" r="6773" b="2"/>
          <a:stretch/>
        </p:blipFill>
        <p:spPr>
          <a:xfrm>
            <a:off x="169666" y="2289183"/>
            <a:ext cx="3514822" cy="2273270"/>
          </a:xfrm>
          <a:custGeom>
            <a:avLst/>
            <a:gdLst/>
            <a:ahLst/>
            <a:cxnLst/>
            <a:rect l="l" t="t" r="r" b="b"/>
            <a:pathLst>
              <a:path w="3514822" h="2273270">
                <a:moveTo>
                  <a:pt x="338051" y="0"/>
                </a:moveTo>
                <a:lnTo>
                  <a:pt x="3514822" y="0"/>
                </a:lnTo>
                <a:lnTo>
                  <a:pt x="3175264" y="2273270"/>
                </a:lnTo>
                <a:lnTo>
                  <a:pt x="0" y="2273270"/>
                </a:lnTo>
                <a:close/>
              </a:path>
            </a:pathLst>
          </a:custGeom>
        </p:spPr>
      </p:pic>
      <p:pic>
        <p:nvPicPr>
          <p:cNvPr id="4" name="Picture 3">
            <a:extLst>
              <a:ext uri="{FF2B5EF4-FFF2-40B4-BE49-F238E27FC236}">
                <a16:creationId xmlns:a16="http://schemas.microsoft.com/office/drawing/2014/main" id="{C4565F1A-FB44-4639-B35E-E9960E260CF4}"/>
              </a:ext>
            </a:extLst>
          </p:cNvPr>
          <p:cNvPicPr>
            <a:picLocks noChangeAspect="1"/>
          </p:cNvPicPr>
          <p:nvPr/>
        </p:nvPicPr>
        <p:blipFill>
          <a:blip r:embed="rId5">
            <a:alphaModFix/>
          </a:blip>
          <a:srcRect t="24125" r="-1" b="26730"/>
          <a:stretch/>
        </p:blipFill>
        <p:spPr>
          <a:xfrm>
            <a:off x="-10633" y="4565636"/>
            <a:ext cx="3355563" cy="2292364"/>
          </a:xfrm>
          <a:custGeom>
            <a:avLst/>
            <a:gdLst/>
            <a:ahLst/>
            <a:cxnLst/>
            <a:rect l="l" t="t" r="r" b="b"/>
            <a:pathLst>
              <a:path w="3355563" h="2292364">
                <a:moveTo>
                  <a:pt x="180299" y="0"/>
                </a:moveTo>
                <a:lnTo>
                  <a:pt x="3355563" y="0"/>
                </a:lnTo>
                <a:lnTo>
                  <a:pt x="3013153" y="2292364"/>
                </a:lnTo>
                <a:lnTo>
                  <a:pt x="0" y="2292364"/>
                </a:lnTo>
                <a:lnTo>
                  <a:pt x="0" y="1212444"/>
                </a:lnTo>
                <a:close/>
              </a:path>
            </a:pathLst>
          </a:custGeom>
        </p:spPr>
      </p:pic>
      <p:sp>
        <p:nvSpPr>
          <p:cNvPr id="11" name="Isosceles Triangle 30">
            <a:extLst>
              <a:ext uri="{FF2B5EF4-FFF2-40B4-BE49-F238E27FC236}">
                <a16:creationId xmlns:a16="http://schemas.microsoft.com/office/drawing/2014/main" id="{FD076C4F-CB47-4A2D-95A1-9D5E3C2B76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634"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13" name="Straight Connector 12">
            <a:extLst>
              <a:ext uri="{FF2B5EF4-FFF2-40B4-BE49-F238E27FC236}">
                <a16:creationId xmlns:a16="http://schemas.microsoft.com/office/drawing/2014/main" id="{EEAF915B-5344-46DC-8097-7DAF06277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232" y="2282818"/>
            <a:ext cx="32060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0B738F4-B505-468D-996C-FEC3D1CA10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2696" y="4565636"/>
            <a:ext cx="32060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Isosceles Triangle 30">
            <a:extLst>
              <a:ext uri="{FF2B5EF4-FFF2-40B4-BE49-F238E27FC236}">
                <a16:creationId xmlns:a16="http://schemas.microsoft.com/office/drawing/2014/main" id="{6F953D60-C1AF-4BFA-9B22-BFE8F0BA1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7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165102EA-F35D-42D8-BBCB-D9DD09A61592}"/>
              </a:ext>
            </a:extLst>
          </p:cNvPr>
          <p:cNvSpPr>
            <a:spLocks noGrp="1"/>
          </p:cNvSpPr>
          <p:nvPr>
            <p:ph idx="1"/>
          </p:nvPr>
        </p:nvSpPr>
        <p:spPr>
          <a:xfrm>
            <a:off x="4159225" y="2160589"/>
            <a:ext cx="5114776" cy="3880773"/>
          </a:xfrm>
        </p:spPr>
        <p:txBody>
          <a:bodyPr>
            <a:normAutofit/>
          </a:bodyPr>
          <a:lstStyle/>
          <a:p>
            <a:pPr>
              <a:lnSpc>
                <a:spcPct val="90000"/>
              </a:lnSpc>
            </a:pPr>
            <a:r>
              <a:rPr lang="en-US" b="1"/>
              <a:t>Research the Company </a:t>
            </a:r>
          </a:p>
          <a:p>
            <a:pPr>
              <a:lnSpc>
                <a:spcPct val="90000"/>
              </a:lnSpc>
            </a:pPr>
            <a:endParaRPr lang="en-US"/>
          </a:p>
          <a:p>
            <a:pPr>
              <a:lnSpc>
                <a:spcPct val="90000"/>
              </a:lnSpc>
            </a:pPr>
            <a:endParaRPr lang="en-US"/>
          </a:p>
          <a:p>
            <a:pPr>
              <a:lnSpc>
                <a:spcPct val="90000"/>
              </a:lnSpc>
            </a:pPr>
            <a:r>
              <a:rPr lang="en-US" b="1"/>
              <a:t>Practice Interviews </a:t>
            </a:r>
          </a:p>
          <a:p>
            <a:pPr>
              <a:lnSpc>
                <a:spcPct val="90000"/>
              </a:lnSpc>
            </a:pPr>
            <a:endParaRPr lang="en-US" b="1"/>
          </a:p>
          <a:p>
            <a:pPr>
              <a:lnSpc>
                <a:spcPct val="90000"/>
              </a:lnSpc>
            </a:pPr>
            <a:endParaRPr lang="en-US" b="1"/>
          </a:p>
          <a:p>
            <a:pPr>
              <a:lnSpc>
                <a:spcPct val="90000"/>
              </a:lnSpc>
            </a:pPr>
            <a:r>
              <a:rPr lang="en-US" b="1"/>
              <a:t>Dress Professionally</a:t>
            </a:r>
          </a:p>
          <a:p>
            <a:pPr>
              <a:lnSpc>
                <a:spcPct val="90000"/>
              </a:lnSpc>
            </a:pPr>
            <a:endParaRPr lang="en-US" b="1"/>
          </a:p>
          <a:p>
            <a:pPr>
              <a:lnSpc>
                <a:spcPct val="90000"/>
              </a:lnSpc>
            </a:pPr>
            <a:endParaRPr lang="en-US" b="1"/>
          </a:p>
          <a:p>
            <a:pPr>
              <a:lnSpc>
                <a:spcPct val="90000"/>
              </a:lnSpc>
            </a:pPr>
            <a:r>
              <a:rPr lang="en-US" b="1"/>
              <a:t>Arrive A Little Early</a:t>
            </a:r>
            <a:endParaRPr lang="en-US"/>
          </a:p>
        </p:txBody>
      </p:sp>
    </p:spTree>
    <p:extLst>
      <p:ext uri="{BB962C8B-B14F-4D97-AF65-F5344CB8AC3E}">
        <p14:creationId xmlns:p14="http://schemas.microsoft.com/office/powerpoint/2010/main" val="2074514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2ED567-06B3-4107-9773-BBB6BD786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D141512-DCBD-4763-B9DA-63921FA95F51}"/>
              </a:ext>
            </a:extLst>
          </p:cNvPr>
          <p:cNvSpPr>
            <a:spLocks noGrp="1"/>
          </p:cNvSpPr>
          <p:nvPr>
            <p:ph idx="1"/>
          </p:nvPr>
        </p:nvSpPr>
        <p:spPr>
          <a:xfrm>
            <a:off x="677334" y="1253067"/>
            <a:ext cx="6155266" cy="4351866"/>
          </a:xfrm>
        </p:spPr>
        <p:txBody>
          <a:bodyPr anchor="ctr">
            <a:normAutofit/>
          </a:bodyPr>
          <a:lstStyle/>
          <a:p>
            <a:pPr>
              <a:lnSpc>
                <a:spcPct val="90000"/>
              </a:lnSpc>
            </a:pPr>
            <a:r>
              <a:rPr lang="en-US" sz="1400"/>
              <a:t>First impressions: First impressions take only thirty seconds. Establishing rapport, direct and sustained eye contact, a firm handshake, a warm smile, good posture, and introducing yourself in a confident manner are important ingredients. A well-groomed, professional appearance is critical. Greet the interviewer with a firm handshake, whether it is a woman or a man. (No one likes a weak handshake.) Always maintain eye contact while shaking hands.</a:t>
            </a:r>
          </a:p>
          <a:p>
            <a:pPr>
              <a:lnSpc>
                <a:spcPct val="90000"/>
              </a:lnSpc>
            </a:pPr>
            <a:r>
              <a:rPr lang="en-US" sz="1400"/>
              <a:t>Smile</a:t>
            </a:r>
          </a:p>
          <a:p>
            <a:pPr>
              <a:lnSpc>
                <a:spcPct val="90000"/>
              </a:lnSpc>
            </a:pPr>
            <a:r>
              <a:rPr lang="en-US" sz="1400"/>
              <a:t>Positive Body Language </a:t>
            </a:r>
          </a:p>
          <a:p>
            <a:pPr>
              <a:lnSpc>
                <a:spcPct val="90000"/>
              </a:lnSpc>
            </a:pPr>
            <a:r>
              <a:rPr lang="en-US" sz="1400"/>
              <a:t>Speak Clearly </a:t>
            </a:r>
          </a:p>
          <a:p>
            <a:pPr>
              <a:lnSpc>
                <a:spcPct val="90000"/>
              </a:lnSpc>
            </a:pPr>
            <a:r>
              <a:rPr lang="en-US" sz="1400"/>
              <a:t>Listen Before Answering </a:t>
            </a:r>
          </a:p>
          <a:p>
            <a:pPr>
              <a:lnSpc>
                <a:spcPct val="90000"/>
              </a:lnSpc>
            </a:pPr>
            <a:r>
              <a:rPr lang="en-US" sz="1400"/>
              <a:t>Give Brief to the Point Answers</a:t>
            </a:r>
          </a:p>
          <a:p>
            <a:pPr>
              <a:lnSpc>
                <a:spcPct val="90000"/>
              </a:lnSpc>
            </a:pPr>
            <a:r>
              <a:rPr lang="en-US" sz="1400"/>
              <a:t>Be Truthful</a:t>
            </a:r>
          </a:p>
          <a:p>
            <a:pPr>
              <a:lnSpc>
                <a:spcPct val="90000"/>
              </a:lnSpc>
            </a:pPr>
            <a:r>
              <a:rPr lang="en-US" sz="1400"/>
              <a:t>Know Your Resume </a:t>
            </a:r>
          </a:p>
          <a:p>
            <a:pPr>
              <a:lnSpc>
                <a:spcPct val="90000"/>
              </a:lnSpc>
            </a:pPr>
            <a:r>
              <a:rPr lang="en-US" sz="1400"/>
              <a:t>Be Comfortable but also Keep things at a professional level</a:t>
            </a:r>
          </a:p>
        </p:txBody>
      </p:sp>
      <p:sp>
        <p:nvSpPr>
          <p:cNvPr id="29" name="Rectangle 28">
            <a:extLst>
              <a:ext uri="{FF2B5EF4-FFF2-40B4-BE49-F238E27FC236}">
                <a16:creationId xmlns:a16="http://schemas.microsoft.com/office/drawing/2014/main" id="{AF551D8B-3775-4477-88B7-7B7C350D3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30" name="Straight Connector 29">
            <a:extLst>
              <a:ext uri="{FF2B5EF4-FFF2-40B4-BE49-F238E27FC236}">
                <a16:creationId xmlns:a16="http://schemas.microsoft.com/office/drawing/2014/main" id="{1A901C3D-CFAE-460D-BD0E-7D22164D7D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590212" y="0"/>
            <a:ext cx="1059921" cy="6858000"/>
          </a:xfrm>
          <a:prstGeom prst="line">
            <a:avLst/>
          </a:prstGeom>
          <a:ln w="9525">
            <a:solidFill>
              <a:srgbClr val="BFBFBF">
                <a:alpha val="70000"/>
              </a:srgb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837C0EA9-1437-4437-9D20-2BBDA1AA9F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721600" y="3721395"/>
            <a:ext cx="4345560" cy="3136604"/>
          </a:xfrm>
          <a:prstGeom prst="line">
            <a:avLst/>
          </a:prstGeom>
          <a:ln w="9525">
            <a:solidFill>
              <a:srgbClr val="BFBFBF">
                <a:alpha val="69804"/>
              </a:srgb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BB934D2B-85E2-4375-94EE-B66C16BF7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Rectangle 25">
            <a:extLst>
              <a:ext uri="{FF2B5EF4-FFF2-40B4-BE49-F238E27FC236}">
                <a16:creationId xmlns:a16="http://schemas.microsoft.com/office/drawing/2014/main" id="{9B445E02-D785-4565-B842-9567BBC09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4" name="Isosceles Triangle 33">
            <a:extLst>
              <a:ext uri="{FF2B5EF4-FFF2-40B4-BE49-F238E27FC236}">
                <a16:creationId xmlns:a16="http://schemas.microsoft.com/office/drawing/2014/main" id="{2C153736-D102-4F57-9DE7-615AFC02B0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Rectangle 27">
            <a:extLst>
              <a:ext uri="{FF2B5EF4-FFF2-40B4-BE49-F238E27FC236}">
                <a16:creationId xmlns:a16="http://schemas.microsoft.com/office/drawing/2014/main" id="{BA407A52-66F4-4CDE-A726-FF79F3EC3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 name="Rectangle 28">
            <a:extLst>
              <a:ext uri="{FF2B5EF4-FFF2-40B4-BE49-F238E27FC236}">
                <a16:creationId xmlns:a16="http://schemas.microsoft.com/office/drawing/2014/main" id="{D28FFB34-4FC3-46F5-B900-D3B774FD0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7" name="Rectangle 29">
            <a:extLst>
              <a:ext uri="{FF2B5EF4-FFF2-40B4-BE49-F238E27FC236}">
                <a16:creationId xmlns:a16="http://schemas.microsoft.com/office/drawing/2014/main" id="{205F7B13-ACB5-46BE-8070-0431266B1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Isosceles Triangle 27">
            <a:extLst>
              <a:ext uri="{FF2B5EF4-FFF2-40B4-BE49-F238E27FC236}">
                <a16:creationId xmlns:a16="http://schemas.microsoft.com/office/drawing/2014/main" id="{D52A0D23-45DD-4DF4-ADE6-A81F409BB9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A3824D9-A469-4A21-8628-550C9257CA8F}"/>
              </a:ext>
            </a:extLst>
          </p:cNvPr>
          <p:cNvSpPr>
            <a:spLocks noGrp="1"/>
          </p:cNvSpPr>
          <p:nvPr>
            <p:ph type="title"/>
          </p:nvPr>
        </p:nvSpPr>
        <p:spPr>
          <a:xfrm>
            <a:off x="7829658" y="1253067"/>
            <a:ext cx="3371742" cy="4351866"/>
          </a:xfrm>
        </p:spPr>
        <p:txBody>
          <a:bodyPr anchor="ctr">
            <a:normAutofit/>
          </a:bodyPr>
          <a:lstStyle/>
          <a:p>
            <a:r>
              <a:rPr lang="en-US">
                <a:solidFill>
                  <a:schemeClr val="bg1"/>
                </a:solidFill>
              </a:rPr>
              <a:t>During the Interview</a:t>
            </a:r>
          </a:p>
        </p:txBody>
      </p:sp>
    </p:spTree>
    <p:extLst>
      <p:ext uri="{BB962C8B-B14F-4D97-AF65-F5344CB8AC3E}">
        <p14:creationId xmlns:p14="http://schemas.microsoft.com/office/powerpoint/2010/main" val="128864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9" name="Rectangle 18">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3376"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133042"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24631"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6597"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Isosceles Triangle 19">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5488"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655"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Isosceles Triangle 23">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4821"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3BF7D9D-2EA4-4769-9FB2-75235A341312}"/>
              </a:ext>
            </a:extLst>
          </p:cNvPr>
          <p:cNvSpPr>
            <a:spLocks noGrp="1"/>
          </p:cNvSpPr>
          <p:nvPr>
            <p:ph type="title"/>
          </p:nvPr>
        </p:nvSpPr>
        <p:spPr>
          <a:xfrm>
            <a:off x="677334" y="609600"/>
            <a:ext cx="3843375" cy="5175624"/>
          </a:xfrm>
        </p:spPr>
        <p:txBody>
          <a:bodyPr anchor="ctr">
            <a:normAutofit/>
          </a:bodyPr>
          <a:lstStyle/>
          <a:p>
            <a:r>
              <a:rPr lang="en-US">
                <a:solidFill>
                  <a:schemeClr val="tx1">
                    <a:lumMod val="85000"/>
                    <a:lumOff val="15000"/>
                  </a:schemeClr>
                </a:solidFill>
              </a:rPr>
              <a:t>After the Interview</a:t>
            </a:r>
          </a:p>
        </p:txBody>
      </p:sp>
      <p:sp>
        <p:nvSpPr>
          <p:cNvPr id="26" name="Freeform: Shape 25">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2154" y="-8467"/>
            <a:ext cx="7109846"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7214D54B-ED58-4D44-98B7-DD303F1A9731}"/>
              </a:ext>
            </a:extLst>
          </p:cNvPr>
          <p:cNvSpPr>
            <a:spLocks noGrp="1"/>
          </p:cNvSpPr>
          <p:nvPr>
            <p:ph idx="1"/>
          </p:nvPr>
        </p:nvSpPr>
        <p:spPr>
          <a:xfrm>
            <a:off x="6116084" y="609601"/>
            <a:ext cx="5511296" cy="5175624"/>
          </a:xfrm>
        </p:spPr>
        <p:txBody>
          <a:bodyPr anchor="ctr">
            <a:normAutofit/>
          </a:bodyPr>
          <a:lstStyle/>
          <a:p>
            <a:r>
              <a:rPr lang="en-US">
                <a:solidFill>
                  <a:srgbClr val="FFFFFF"/>
                </a:solidFill>
              </a:rPr>
              <a:t>Back in Touch - Ask the interviewer when s/he expects to get back to you on her/his decision.</a:t>
            </a:r>
          </a:p>
          <a:p>
            <a:endParaRPr lang="en-US">
              <a:solidFill>
                <a:srgbClr val="FFFFFF"/>
              </a:solidFill>
            </a:endParaRPr>
          </a:p>
          <a:p>
            <a:r>
              <a:rPr lang="en-US">
                <a:solidFill>
                  <a:srgbClr val="FFFFFF"/>
                </a:solidFill>
              </a:rPr>
              <a:t>Thank the Interviewer </a:t>
            </a:r>
          </a:p>
          <a:p>
            <a:endParaRPr lang="en-US">
              <a:solidFill>
                <a:srgbClr val="FFFFFF"/>
              </a:solidFill>
            </a:endParaRPr>
          </a:p>
          <a:p>
            <a:r>
              <a:rPr lang="en-US">
                <a:solidFill>
                  <a:srgbClr val="FFFFFF"/>
                </a:solidFill>
              </a:rPr>
              <a:t>Do not give up </a:t>
            </a:r>
          </a:p>
        </p:txBody>
      </p:sp>
    </p:spTree>
    <p:extLst>
      <p:ext uri="{BB962C8B-B14F-4D97-AF65-F5344CB8AC3E}">
        <p14:creationId xmlns:p14="http://schemas.microsoft.com/office/powerpoint/2010/main" val="1844565364"/>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5289754" y="639097"/>
            <a:ext cx="6253317" cy="3686015"/>
          </a:xfrm>
        </p:spPr>
        <p:txBody>
          <a:bodyPr vert="horz" lIns="91440" tIns="45720" rIns="91440" bIns="45720" rtlCol="0" anchor="b">
            <a:normAutofit/>
          </a:bodyPr>
          <a:lstStyle/>
          <a:p>
            <a:r>
              <a:rPr lang="en-US" sz="8000" b="1" dirty="0">
                <a:solidFill>
                  <a:schemeClr val="tx1">
                    <a:lumMod val="85000"/>
                    <a:lumOff val="15000"/>
                  </a:schemeClr>
                </a:solidFill>
              </a:rPr>
              <a:t>Dress to Impress</a:t>
            </a:r>
          </a:p>
        </p:txBody>
      </p:sp>
      <p:pic>
        <p:nvPicPr>
          <p:cNvPr id="6" name="Picture 2" descr="https://beaconhillstaffing.com/Portals/0/Uploads/Images/Infographics/Beacon%20Hill%20Staffing%20Dressing%20for%20Different%20Interviews.png">
            <a:extLst>
              <a:ext uri="{FF2B5EF4-FFF2-40B4-BE49-F238E27FC236}">
                <a16:creationId xmlns:a16="http://schemas.microsoft.com/office/drawing/2014/main" id="{949BBEE8-74CA-4D1D-BCBD-91EE4BBCE035}"/>
              </a:ext>
            </a:extLst>
          </p:cNvPr>
          <p:cNvPicPr>
            <a:picLocks noChangeAspect="1" noChangeArrowheads="1"/>
          </p:cNvPicPr>
          <p:nvPr/>
        </p:nvPicPr>
        <p:blipFill rotWithShape="1">
          <a:blip r:embed="rId3" cstate="print"/>
          <a:srcRect t="10102" r="-2" b="34786"/>
          <a:stretch/>
        </p:blipFill>
        <p:spPr bwMode="auto">
          <a:xfrm>
            <a:off x="98835" y="12384"/>
            <a:ext cx="4635315" cy="6857989"/>
          </a:xfrm>
          <a:prstGeom prst="rect">
            <a:avLst/>
          </a:prstGeom>
          <a:noFill/>
        </p:spPr>
      </p:pic>
    </p:spTree>
    <p:extLst>
      <p:ext uri="{BB962C8B-B14F-4D97-AF65-F5344CB8AC3E}">
        <p14:creationId xmlns:p14="http://schemas.microsoft.com/office/powerpoint/2010/main" val="612786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Job Interview Body Language: The Dos and Don'ts"/>
          <p:cNvPicPr>
            <a:picLocks noChangeAspect="1" noChangeArrowheads="1"/>
          </p:cNvPicPr>
          <p:nvPr/>
        </p:nvPicPr>
        <p:blipFill>
          <a:blip r:embed="rId3" cstate="print"/>
          <a:srcRect b="44630"/>
          <a:stretch>
            <a:fillRect/>
          </a:stretch>
        </p:blipFill>
        <p:spPr bwMode="auto">
          <a:xfrm>
            <a:off x="1524001" y="188640"/>
            <a:ext cx="7713219" cy="6106282"/>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6458AEC8-E785-482A-AB42-EB929AB1DFCE}"/>
              </a:ext>
            </a:extLst>
          </p:cNvPr>
          <p:cNvSpPr txBox="1">
            <a:spLocks/>
          </p:cNvSpPr>
          <p:nvPr/>
        </p:nvSpPr>
        <p:spPr>
          <a:xfrm>
            <a:off x="941089" y="395555"/>
            <a:ext cx="9045392" cy="3977034"/>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0"/>
              </a:spcBef>
              <a:spcAft>
                <a:spcPts val="200"/>
              </a:spcAft>
              <a:buClr>
                <a:schemeClr val="accent1"/>
              </a:buClr>
              <a:buSzPct val="100000"/>
              <a:buFont typeface="Tw Cen MT" panose="020B0602020104020603" pitchFamily="34" charset="0"/>
              <a:buNone/>
              <a:defRPr sz="1800" kern="1200">
                <a:solidFill>
                  <a:schemeClr val="tx1">
                    <a:lumMod val="95000"/>
                    <a:lumOff val="5000"/>
                  </a:schemeClr>
                </a:solidFill>
                <a:latin typeface="+mn-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9pPr>
          </a:lstStyle>
          <a:p>
            <a:r>
              <a:rPr lang="en-US" sz="3600" b="1" dirty="0">
                <a:solidFill>
                  <a:schemeClr val="tx1"/>
                </a:solidFill>
                <a:latin typeface="+mj-lt"/>
                <a:ea typeface="+mj-ea"/>
                <a:cs typeface="+mj-cs"/>
              </a:rPr>
              <a:t>What is a Resume?</a:t>
            </a:r>
          </a:p>
          <a:p>
            <a:endParaRPr lang="en-US" sz="2400" b="1" dirty="0"/>
          </a:p>
          <a:p>
            <a:pPr marL="342900" indent="-342900">
              <a:buFont typeface="Wingdings" panose="05000000000000000000" pitchFamily="2" charset="2"/>
              <a:buChar char="Ø"/>
            </a:pPr>
            <a:endParaRPr lang="en-US" b="1" dirty="0"/>
          </a:p>
          <a:p>
            <a:pPr marL="342900" indent="-342900">
              <a:buFont typeface="Wingdings" panose="05000000000000000000" pitchFamily="2" charset="2"/>
              <a:buChar char="Ø"/>
            </a:pPr>
            <a:r>
              <a:rPr lang="en-US" b="1" dirty="0"/>
              <a:t>It highlights your objectives and achievements</a:t>
            </a:r>
          </a:p>
          <a:p>
            <a:pPr marL="342900" indent="-342900">
              <a:buFont typeface="Wingdings" panose="05000000000000000000" pitchFamily="2" charset="2"/>
              <a:buChar char="Ø"/>
            </a:pPr>
            <a:r>
              <a:rPr lang="en-US" b="1" dirty="0"/>
              <a:t>It’s a summary of your work experience and educational qualification details</a:t>
            </a:r>
          </a:p>
          <a:p>
            <a:pPr marL="285750" indent="-285750">
              <a:buFont typeface="Wingdings" panose="05000000000000000000" pitchFamily="2" charset="2"/>
              <a:buChar char="Ø"/>
            </a:pPr>
            <a:r>
              <a:rPr lang="en-US" b="1" dirty="0"/>
              <a:t> It highlights your skills relevant to the field.</a:t>
            </a:r>
          </a:p>
          <a:p>
            <a:pPr marL="285750" indent="-285750">
              <a:buFont typeface="Wingdings" panose="05000000000000000000" pitchFamily="2" charset="2"/>
              <a:buChar char="Ø"/>
            </a:pPr>
            <a:r>
              <a:rPr lang="en-US" b="1" dirty="0"/>
              <a:t>It highlights your extracurricular and leadership qualities.</a:t>
            </a:r>
          </a:p>
          <a:p>
            <a:pPr marL="342900" indent="-342900">
              <a:buFontTx/>
              <a:buChar char="-"/>
            </a:pPr>
            <a:endParaRPr lang="en-US" sz="2400" b="1" dirty="0"/>
          </a:p>
        </p:txBody>
      </p:sp>
      <p:pic>
        <p:nvPicPr>
          <p:cNvPr id="2" name="Picture 1">
            <a:extLst>
              <a:ext uri="{FF2B5EF4-FFF2-40B4-BE49-F238E27FC236}">
                <a16:creationId xmlns:a16="http://schemas.microsoft.com/office/drawing/2014/main" id="{898178DE-9ADC-4F5D-A8F1-FDB3800A0CCD}"/>
              </a:ext>
            </a:extLst>
          </p:cNvPr>
          <p:cNvPicPr>
            <a:picLocks noChangeAspect="1"/>
          </p:cNvPicPr>
          <p:nvPr/>
        </p:nvPicPr>
        <p:blipFill>
          <a:blip r:embed="rId2"/>
          <a:stretch>
            <a:fillRect/>
          </a:stretch>
        </p:blipFill>
        <p:spPr>
          <a:xfrm>
            <a:off x="3675526" y="3775218"/>
            <a:ext cx="4321436" cy="281051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433577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3581" name="Group 23580">
            <a:extLst>
              <a:ext uri="{FF2B5EF4-FFF2-40B4-BE49-F238E27FC236}">
                <a16:creationId xmlns:a16="http://schemas.microsoft.com/office/drawing/2014/main" id="{5F054EF5-EFE6-45A2-834C-0F0931F39F1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3560" name="Straight Connector 23559">
              <a:extLst>
                <a:ext uri="{FF2B5EF4-FFF2-40B4-BE49-F238E27FC236}">
                  <a16:creationId xmlns:a16="http://schemas.microsoft.com/office/drawing/2014/main" id="{CFE3C88A-FEDB-4B9C-94EE-5026B326B3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3561" name="Straight Connector 23560">
              <a:extLst>
                <a:ext uri="{FF2B5EF4-FFF2-40B4-BE49-F238E27FC236}">
                  <a16:creationId xmlns:a16="http://schemas.microsoft.com/office/drawing/2014/main" id="{B5D51D9B-0E7C-44D3-9215-81F9915232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3582" name="Rectangle 23">
              <a:extLst>
                <a:ext uri="{FF2B5EF4-FFF2-40B4-BE49-F238E27FC236}">
                  <a16:creationId xmlns:a16="http://schemas.microsoft.com/office/drawing/2014/main" id="{16EFB339-1D4E-4824-A20B-AF30D07CF7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583" name="Rectangle 25">
              <a:extLst>
                <a:ext uri="{FF2B5EF4-FFF2-40B4-BE49-F238E27FC236}">
                  <a16:creationId xmlns:a16="http://schemas.microsoft.com/office/drawing/2014/main" id="{00030831-8136-4C61-8F00-6F190C5AE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584" name="Isosceles Triangle 23583">
              <a:extLst>
                <a:ext uri="{FF2B5EF4-FFF2-40B4-BE49-F238E27FC236}">
                  <a16:creationId xmlns:a16="http://schemas.microsoft.com/office/drawing/2014/main" id="{9B14B360-4798-467E-ADE9-756959EC5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585" name="Rectangle 27">
              <a:extLst>
                <a:ext uri="{FF2B5EF4-FFF2-40B4-BE49-F238E27FC236}">
                  <a16:creationId xmlns:a16="http://schemas.microsoft.com/office/drawing/2014/main" id="{9433F2F7-DA21-430A-A31C-D529D9C6A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586" name="Rectangle 28">
              <a:extLst>
                <a:ext uri="{FF2B5EF4-FFF2-40B4-BE49-F238E27FC236}">
                  <a16:creationId xmlns:a16="http://schemas.microsoft.com/office/drawing/2014/main" id="{0B24FFF9-F75D-4A88-90F8-D2D7BBB8E8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587" name="Rectangle 29">
              <a:extLst>
                <a:ext uri="{FF2B5EF4-FFF2-40B4-BE49-F238E27FC236}">
                  <a16:creationId xmlns:a16="http://schemas.microsoft.com/office/drawing/2014/main" id="{A0A2A2C4-404D-431C-8F9A-227932A42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588" name="Isosceles Triangle 23587">
              <a:extLst>
                <a:ext uri="{FF2B5EF4-FFF2-40B4-BE49-F238E27FC236}">
                  <a16:creationId xmlns:a16="http://schemas.microsoft.com/office/drawing/2014/main" id="{4661DBE2-1BC5-463F-BBB8-199B890D1C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589" name="Isosceles Triangle 23588">
              <a:extLst>
                <a:ext uri="{FF2B5EF4-FFF2-40B4-BE49-F238E27FC236}">
                  <a16:creationId xmlns:a16="http://schemas.microsoft.com/office/drawing/2014/main" id="{710A6E70-F0B9-4E3D-9A78-2D2FEE5DF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23554" name="Picture 2" descr="Job Interview Body Language: The Dos and Don'ts"/>
          <p:cNvPicPr>
            <a:picLocks noChangeAspect="1" noChangeArrowheads="1"/>
          </p:cNvPicPr>
          <p:nvPr/>
        </p:nvPicPr>
        <p:blipFill>
          <a:blip r:embed="rId2" cstate="print"/>
          <a:srcRect t="55370" b="6240"/>
          <a:stretch>
            <a:fillRect/>
          </a:stretch>
        </p:blipFill>
        <p:spPr bwMode="auto">
          <a:xfrm>
            <a:off x="2629456" y="1066377"/>
            <a:ext cx="5487616" cy="46048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w should you prepare for a panel interview? - Hays Viewpoint ..."/>
          <p:cNvPicPr>
            <a:picLocks noChangeAspect="1" noChangeArrowheads="1"/>
          </p:cNvPicPr>
          <p:nvPr/>
        </p:nvPicPr>
        <p:blipFill>
          <a:blip r:embed="rId2" cstate="print"/>
          <a:srcRect/>
          <a:stretch>
            <a:fillRect/>
          </a:stretch>
        </p:blipFill>
        <p:spPr bwMode="auto">
          <a:xfrm>
            <a:off x="1518144" y="432048"/>
            <a:ext cx="9149857" cy="5157192"/>
          </a:xfrm>
          <a:prstGeom prst="rect">
            <a:avLst/>
          </a:prstGeom>
          <a:noFill/>
        </p:spPr>
      </p:pic>
      <p:sp>
        <p:nvSpPr>
          <p:cNvPr id="5" name="TextBox 4"/>
          <p:cNvSpPr txBox="1"/>
          <p:nvPr/>
        </p:nvSpPr>
        <p:spPr>
          <a:xfrm>
            <a:off x="4478022" y="6021288"/>
            <a:ext cx="3490186" cy="707886"/>
          </a:xfrm>
          <a:prstGeom prst="rect">
            <a:avLst/>
          </a:prstGeom>
          <a:noFill/>
        </p:spPr>
        <p:txBody>
          <a:bodyPr wrap="none" rtlCol="0">
            <a:spAutoFit/>
          </a:bodyPr>
          <a:lstStyle/>
          <a:p>
            <a:r>
              <a:rPr lang="en-IN" sz="4000" b="1" dirty="0"/>
              <a:t>Panel Interview</a:t>
            </a:r>
            <a:endParaRPr lang="en-US" sz="4000" b="1"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78023" y="6021288"/>
            <a:ext cx="3105337" cy="707886"/>
          </a:xfrm>
          <a:prstGeom prst="rect">
            <a:avLst/>
          </a:prstGeom>
          <a:noFill/>
        </p:spPr>
        <p:txBody>
          <a:bodyPr wrap="none" rtlCol="0">
            <a:spAutoFit/>
          </a:bodyPr>
          <a:lstStyle/>
          <a:p>
            <a:r>
              <a:rPr lang="en-IN" sz="4000" b="1" dirty="0"/>
              <a:t>Exit Interview</a:t>
            </a:r>
            <a:endParaRPr lang="en-US" sz="4000" b="1" dirty="0"/>
          </a:p>
        </p:txBody>
      </p:sp>
      <p:pic>
        <p:nvPicPr>
          <p:cNvPr id="6146" name="Picture 2" descr="If your exit interviews are useful, then you're doing something wrong"/>
          <p:cNvPicPr>
            <a:picLocks noChangeAspect="1" noChangeArrowheads="1"/>
          </p:cNvPicPr>
          <p:nvPr/>
        </p:nvPicPr>
        <p:blipFill>
          <a:blip r:embed="rId2" cstate="print"/>
          <a:srcRect/>
          <a:stretch>
            <a:fillRect/>
          </a:stretch>
        </p:blipFill>
        <p:spPr bwMode="auto">
          <a:xfrm>
            <a:off x="1524000" y="398954"/>
            <a:ext cx="9144000" cy="5334303"/>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78023" y="6021288"/>
            <a:ext cx="3595471" cy="707886"/>
          </a:xfrm>
          <a:prstGeom prst="rect">
            <a:avLst/>
          </a:prstGeom>
          <a:noFill/>
        </p:spPr>
        <p:txBody>
          <a:bodyPr wrap="none" rtlCol="0">
            <a:spAutoFit/>
          </a:bodyPr>
          <a:lstStyle/>
          <a:p>
            <a:r>
              <a:rPr lang="en-IN" sz="4000" b="1" dirty="0"/>
              <a:t>Stress Interview</a:t>
            </a:r>
            <a:endParaRPr lang="en-US" sz="4000" b="1" dirty="0"/>
          </a:p>
        </p:txBody>
      </p:sp>
      <p:pic>
        <p:nvPicPr>
          <p:cNvPr id="5122" name="Picture 2" descr="How to Ace a Stress Interview | Advemix blog"/>
          <p:cNvPicPr>
            <a:picLocks noChangeAspect="1" noChangeArrowheads="1"/>
          </p:cNvPicPr>
          <p:nvPr/>
        </p:nvPicPr>
        <p:blipFill>
          <a:blip r:embed="rId2" cstate="print"/>
          <a:srcRect/>
          <a:stretch>
            <a:fillRect/>
          </a:stretch>
        </p:blipFill>
        <p:spPr bwMode="auto">
          <a:xfrm>
            <a:off x="1499660" y="404665"/>
            <a:ext cx="9168340" cy="5157193"/>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78023" y="6021288"/>
            <a:ext cx="4287071" cy="707886"/>
          </a:xfrm>
          <a:prstGeom prst="rect">
            <a:avLst/>
          </a:prstGeom>
          <a:noFill/>
        </p:spPr>
        <p:txBody>
          <a:bodyPr wrap="none" rtlCol="0">
            <a:spAutoFit/>
          </a:bodyPr>
          <a:lstStyle/>
          <a:p>
            <a:r>
              <a:rPr lang="en-IN" sz="4000" b="1" dirty="0"/>
              <a:t>Technical Interview</a:t>
            </a:r>
            <a:endParaRPr lang="en-US" sz="4000" b="1" dirty="0"/>
          </a:p>
        </p:txBody>
      </p:sp>
      <p:pic>
        <p:nvPicPr>
          <p:cNvPr id="4098" name="Picture 2" descr="How to Best Prepare for a Technical Interview? | by Umesh Singh ..."/>
          <p:cNvPicPr>
            <a:picLocks noChangeAspect="1" noChangeArrowheads="1"/>
          </p:cNvPicPr>
          <p:nvPr/>
        </p:nvPicPr>
        <p:blipFill>
          <a:blip r:embed="rId2" cstate="print"/>
          <a:srcRect t="10500"/>
          <a:stretch>
            <a:fillRect/>
          </a:stretch>
        </p:blipFill>
        <p:spPr bwMode="auto">
          <a:xfrm>
            <a:off x="1524000" y="548680"/>
            <a:ext cx="9144000" cy="4872584"/>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487" name="Group 20486">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0488" name="Straight Connector 20487">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489" name="Straight Connector 20488">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0490"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491"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492" name="Isosceles Triangle 20491">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493"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494"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495"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496" name="Isosceles Triangle 20495">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497" name="Isosceles Triangle 20496">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0499" name="Rectangle 20498">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501" name="Group 20500">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0502" name="Straight Connector 20501">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0503"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504"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505" name="Isosceles Triangle 20504">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506"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507"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508"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509" name="Isosceles Triangle 20508">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510" name="Isosceles Triangle 20509">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0512" name="Rectangle 20511">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82" name="Picture 2" descr="Job Interview Skills to Help You Get Hired"/>
          <p:cNvPicPr>
            <a:picLocks noChangeAspect="1" noChangeArrowheads="1"/>
          </p:cNvPicPr>
          <p:nvPr/>
        </p:nvPicPr>
        <p:blipFill>
          <a:blip r:embed="rId3" cstate="print"/>
          <a:srcRect t="8103" r="-1" b="14353"/>
          <a:stretch/>
        </p:blipFill>
        <p:spPr bwMode="auto">
          <a:xfrm>
            <a:off x="568452" y="571500"/>
            <a:ext cx="11055096" cy="5715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54875" y="5414896"/>
            <a:ext cx="4330929" cy="707886"/>
          </a:xfrm>
          <a:prstGeom prst="rect">
            <a:avLst/>
          </a:prstGeom>
          <a:noFill/>
        </p:spPr>
        <p:txBody>
          <a:bodyPr wrap="none" rtlCol="0">
            <a:spAutoFit/>
          </a:bodyPr>
          <a:lstStyle/>
          <a:p>
            <a:r>
              <a:rPr lang="en-IN" sz="4000" b="1" dirty="0"/>
              <a:t>Do Your Homework</a:t>
            </a:r>
            <a:endParaRPr lang="en-US" sz="4000" b="1" dirty="0"/>
          </a:p>
        </p:txBody>
      </p:sp>
      <p:pic>
        <p:nvPicPr>
          <p:cNvPr id="21506" name="Picture 2" descr="43 Tips On What To Do Before, During And After An Interview"/>
          <p:cNvPicPr>
            <a:picLocks noChangeAspect="1" noChangeArrowheads="1"/>
          </p:cNvPicPr>
          <p:nvPr/>
        </p:nvPicPr>
        <p:blipFill>
          <a:blip r:embed="rId3" cstate="print"/>
          <a:srcRect/>
          <a:stretch>
            <a:fillRect/>
          </a:stretch>
        </p:blipFill>
        <p:spPr bwMode="auto">
          <a:xfrm>
            <a:off x="753979" y="443165"/>
            <a:ext cx="8582526" cy="4798638"/>
          </a:xfrm>
          <a:prstGeom prst="rect">
            <a:avLst/>
          </a:prstGeom>
          <a:ln>
            <a:noFill/>
          </a:ln>
          <a:effectLst>
            <a:softEdge rad="112500"/>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Isosceles Triangle 2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Isosceles Triangle 2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Freeform: Shape 27">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94D996A-1B4F-4CF2-AF59-458B189716D4}"/>
              </a:ext>
            </a:extLst>
          </p:cNvPr>
          <p:cNvSpPr>
            <a:spLocks noGrp="1"/>
          </p:cNvSpPr>
          <p:nvPr>
            <p:ph type="title"/>
          </p:nvPr>
        </p:nvSpPr>
        <p:spPr>
          <a:xfrm>
            <a:off x="7181723" y="609600"/>
            <a:ext cx="4512989" cy="2227730"/>
          </a:xfrm>
        </p:spPr>
        <p:txBody>
          <a:bodyPr anchor="ctr">
            <a:normAutofit/>
          </a:bodyPr>
          <a:lstStyle/>
          <a:p>
            <a:r>
              <a:rPr lang="en-US" b="1">
                <a:solidFill>
                  <a:srgbClr val="FFFFFF"/>
                </a:solidFill>
              </a:rPr>
              <a:t>Additional tips </a:t>
            </a:r>
          </a:p>
        </p:txBody>
      </p:sp>
      <p:pic>
        <p:nvPicPr>
          <p:cNvPr id="7" name="Graphic 6" descr="Target">
            <a:extLst>
              <a:ext uri="{FF2B5EF4-FFF2-40B4-BE49-F238E27FC236}">
                <a16:creationId xmlns:a16="http://schemas.microsoft.com/office/drawing/2014/main" id="{3FEF8E16-4448-759F-402F-F845510C76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7251" y="1545062"/>
            <a:ext cx="3856774" cy="3856774"/>
          </a:xfrm>
          <a:prstGeom prst="rect">
            <a:avLst/>
          </a:prstGeom>
        </p:spPr>
      </p:pic>
      <p:sp>
        <p:nvSpPr>
          <p:cNvPr id="3" name="Content Placeholder 2">
            <a:extLst>
              <a:ext uri="{FF2B5EF4-FFF2-40B4-BE49-F238E27FC236}">
                <a16:creationId xmlns:a16="http://schemas.microsoft.com/office/drawing/2014/main" id="{B741B4A5-EF8B-4762-83D9-9487E05A8291}"/>
              </a:ext>
            </a:extLst>
          </p:cNvPr>
          <p:cNvSpPr>
            <a:spLocks noGrp="1"/>
          </p:cNvSpPr>
          <p:nvPr>
            <p:ph idx="1"/>
          </p:nvPr>
        </p:nvSpPr>
        <p:spPr>
          <a:xfrm>
            <a:off x="7181725" y="2837329"/>
            <a:ext cx="4512988" cy="3317938"/>
          </a:xfrm>
        </p:spPr>
        <p:txBody>
          <a:bodyPr anchor="t">
            <a:normAutofit/>
          </a:bodyPr>
          <a:lstStyle/>
          <a:p>
            <a:pPr>
              <a:lnSpc>
                <a:spcPct val="90000"/>
              </a:lnSpc>
            </a:pPr>
            <a:r>
              <a:rPr lang="en-US" sz="1100">
                <a:solidFill>
                  <a:srgbClr val="FFFFFF"/>
                </a:solidFill>
              </a:rPr>
              <a:t>Focus on presenting a positive, enthusiastic tone. </a:t>
            </a:r>
          </a:p>
          <a:p>
            <a:pPr>
              <a:lnSpc>
                <a:spcPct val="90000"/>
              </a:lnSpc>
            </a:pPr>
            <a:r>
              <a:rPr lang="en-US" sz="1100">
                <a:solidFill>
                  <a:srgbClr val="FFFFFF"/>
                </a:solidFill>
              </a:rPr>
              <a:t>If you are asked to describe a weakness, mention lessons learned, and steer away from negative descriptions. </a:t>
            </a:r>
          </a:p>
          <a:p>
            <a:pPr>
              <a:lnSpc>
                <a:spcPct val="90000"/>
              </a:lnSpc>
            </a:pPr>
            <a:r>
              <a:rPr lang="en-US" sz="1100">
                <a:solidFill>
                  <a:srgbClr val="FFFFFF"/>
                </a:solidFill>
              </a:rPr>
              <a:t>Think about three or four key points that you want to make about your personal characteristics, skills you have learned, and relevant experiences that demonstrate that you could perform the job well. </a:t>
            </a:r>
          </a:p>
          <a:p>
            <a:pPr>
              <a:lnSpc>
                <a:spcPct val="90000"/>
              </a:lnSpc>
            </a:pPr>
            <a:r>
              <a:rPr lang="en-US" sz="1100">
                <a:solidFill>
                  <a:srgbClr val="FFFFFF"/>
                </a:solidFill>
              </a:rPr>
              <a:t>Find specific, rather than general, examples from your experience that illustrate important points about yourself. </a:t>
            </a:r>
          </a:p>
          <a:p>
            <a:pPr>
              <a:lnSpc>
                <a:spcPct val="90000"/>
              </a:lnSpc>
            </a:pPr>
            <a:r>
              <a:rPr lang="en-US" sz="1100">
                <a:solidFill>
                  <a:srgbClr val="FFFFFF"/>
                </a:solidFill>
              </a:rPr>
              <a:t>When answering questions, focus on experiences that demonstrate flexibility, adaptability, responsibility, progress, achievement, creativity, initiative, and leadership. </a:t>
            </a:r>
          </a:p>
          <a:p>
            <a:pPr>
              <a:lnSpc>
                <a:spcPct val="90000"/>
              </a:lnSpc>
            </a:pPr>
            <a:r>
              <a:rPr lang="en-US" sz="1100">
                <a:solidFill>
                  <a:srgbClr val="FFFFFF"/>
                </a:solidFill>
              </a:rPr>
              <a:t>If the employer signals the end of the interview and asks you for questions, and you haven't discussed some key points, say: "There are a couple of points I would like to mention.</a:t>
            </a:r>
          </a:p>
        </p:txBody>
      </p:sp>
    </p:spTree>
    <p:extLst>
      <p:ext uri="{BB962C8B-B14F-4D97-AF65-F5344CB8AC3E}">
        <p14:creationId xmlns:p14="http://schemas.microsoft.com/office/powerpoint/2010/main" val="12956211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DF4D7F6-81B5-452A-9CE6-76D81F91D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2BB472-46AD-4D1C-AF92-9796FBE40308}"/>
              </a:ext>
            </a:extLst>
          </p:cNvPr>
          <p:cNvSpPr>
            <a:spLocks noGrp="1"/>
          </p:cNvSpPr>
          <p:nvPr>
            <p:ph type="title"/>
          </p:nvPr>
        </p:nvSpPr>
        <p:spPr>
          <a:xfrm>
            <a:off x="1333502" y="609600"/>
            <a:ext cx="8596668" cy="1320800"/>
          </a:xfrm>
        </p:spPr>
        <p:txBody>
          <a:bodyPr>
            <a:normAutofit/>
          </a:bodyPr>
          <a:lstStyle/>
          <a:p>
            <a:r>
              <a:rPr lang="en-US" b="1" dirty="0"/>
              <a:t>Some Interview Questions </a:t>
            </a:r>
          </a:p>
        </p:txBody>
      </p:sp>
      <p:sp>
        <p:nvSpPr>
          <p:cNvPr id="10" name="Isosceles Triangle 9">
            <a:extLst>
              <a:ext uri="{FF2B5EF4-FFF2-40B4-BE49-F238E27FC236}">
                <a16:creationId xmlns:a16="http://schemas.microsoft.com/office/drawing/2014/main" id="{4600514D-20FB-4559-97DC-D1DC39E6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Isosceles Triangle 11">
            <a:extLst>
              <a:ext uri="{FF2B5EF4-FFF2-40B4-BE49-F238E27FC236}">
                <a16:creationId xmlns:a16="http://schemas.microsoft.com/office/drawing/2014/main" id="{266F638A-E405-4AC0-B984-72E5813B0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8534" y="3818467"/>
            <a:ext cx="4450292" cy="3039533"/>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14" name="Straight Connector 13">
            <a:extLst>
              <a:ext uri="{FF2B5EF4-FFF2-40B4-BE49-F238E27FC236}">
                <a16:creationId xmlns:a16="http://schemas.microsoft.com/office/drawing/2014/main" id="{7D1CBE93-B17D-4509-843C-82287C3803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34600" y="0"/>
            <a:ext cx="17272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AE6277B4-6A43-48AB-89B2-3442221619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C2131D3C-93B4-4CE1-9DE6-9FC5FB94A9C3}"/>
              </a:ext>
            </a:extLst>
          </p:cNvPr>
          <p:cNvSpPr>
            <a:spLocks noGrp="1"/>
          </p:cNvSpPr>
          <p:nvPr>
            <p:ph idx="1"/>
          </p:nvPr>
        </p:nvSpPr>
        <p:spPr>
          <a:xfrm>
            <a:off x="1333502" y="2160590"/>
            <a:ext cx="8470898" cy="3429260"/>
          </a:xfrm>
        </p:spPr>
        <p:txBody>
          <a:bodyPr>
            <a:normAutofit/>
          </a:bodyPr>
          <a:lstStyle/>
          <a:p>
            <a:pPr>
              <a:lnSpc>
                <a:spcPct val="90000"/>
              </a:lnSpc>
            </a:pPr>
            <a:r>
              <a:rPr lang="en-US" dirty="0"/>
              <a:t>Case Questions</a:t>
            </a:r>
            <a:endParaRPr lang="en-US"/>
          </a:p>
          <a:p>
            <a:pPr>
              <a:lnSpc>
                <a:spcPct val="90000"/>
              </a:lnSpc>
            </a:pPr>
            <a:endParaRPr lang="en-US"/>
          </a:p>
          <a:p>
            <a:pPr>
              <a:lnSpc>
                <a:spcPct val="90000"/>
              </a:lnSpc>
            </a:pPr>
            <a:r>
              <a:rPr lang="en-US" dirty="0"/>
              <a:t>Behavioral or situational questions </a:t>
            </a:r>
            <a:endParaRPr lang="en-US"/>
          </a:p>
          <a:p>
            <a:pPr>
              <a:lnSpc>
                <a:spcPct val="90000"/>
              </a:lnSpc>
            </a:pPr>
            <a:endParaRPr lang="en-US"/>
          </a:p>
          <a:p>
            <a:pPr>
              <a:lnSpc>
                <a:spcPct val="90000"/>
              </a:lnSpc>
            </a:pPr>
            <a:r>
              <a:rPr lang="en-US" dirty="0"/>
              <a:t>Role-play questions</a:t>
            </a:r>
            <a:endParaRPr lang="en-US"/>
          </a:p>
          <a:p>
            <a:pPr>
              <a:lnSpc>
                <a:spcPct val="90000"/>
              </a:lnSpc>
            </a:pPr>
            <a:endParaRPr lang="en-US"/>
          </a:p>
          <a:p>
            <a:pPr>
              <a:lnSpc>
                <a:spcPct val="90000"/>
              </a:lnSpc>
            </a:pPr>
            <a:r>
              <a:rPr lang="en-US" dirty="0"/>
              <a:t>Industry-specific questions</a:t>
            </a:r>
            <a:endParaRPr lang="en-US"/>
          </a:p>
          <a:p>
            <a:pPr>
              <a:lnSpc>
                <a:spcPct val="90000"/>
              </a:lnSpc>
            </a:pPr>
            <a:endParaRPr lang="en-US"/>
          </a:p>
          <a:p>
            <a:pPr>
              <a:lnSpc>
                <a:spcPct val="90000"/>
              </a:lnSpc>
            </a:pPr>
            <a:r>
              <a:rPr lang="en-US" dirty="0"/>
              <a:t>Brainteasers </a:t>
            </a:r>
            <a:endParaRPr lang="en-US"/>
          </a:p>
          <a:p>
            <a:pPr>
              <a:lnSpc>
                <a:spcPct val="90000"/>
              </a:lnSpc>
            </a:pPr>
            <a:endParaRPr lang="en-US"/>
          </a:p>
        </p:txBody>
      </p:sp>
      <p:sp>
        <p:nvSpPr>
          <p:cNvPr id="18" name="Rectangle 27">
            <a:extLst>
              <a:ext uri="{FF2B5EF4-FFF2-40B4-BE49-F238E27FC236}">
                <a16:creationId xmlns:a16="http://schemas.microsoft.com/office/drawing/2014/main" id="{27B538D5-95DB-47ED-9CB4-34AE5BF78E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5641" y="0"/>
            <a:ext cx="1766359"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289783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1" name="Rectangle 10">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7"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Isosceles Triangle 20">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Isosceles Triangle 24">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Freeform: Shape 26">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512BB37-D56D-407E-A430-F60870BC6BAC}"/>
              </a:ext>
            </a:extLst>
          </p:cNvPr>
          <p:cNvSpPr>
            <a:spLocks noGrp="1"/>
          </p:cNvSpPr>
          <p:nvPr>
            <p:ph type="title"/>
          </p:nvPr>
        </p:nvSpPr>
        <p:spPr>
          <a:xfrm>
            <a:off x="7181723" y="609600"/>
            <a:ext cx="4512989" cy="2227730"/>
          </a:xfrm>
        </p:spPr>
        <p:txBody>
          <a:bodyPr anchor="ctr">
            <a:normAutofit/>
          </a:bodyPr>
          <a:lstStyle/>
          <a:p>
            <a:r>
              <a:rPr lang="en-US">
                <a:solidFill>
                  <a:srgbClr val="FFFFFF"/>
                </a:solidFill>
              </a:rPr>
              <a:t>General questions </a:t>
            </a:r>
          </a:p>
        </p:txBody>
      </p:sp>
      <p:pic>
        <p:nvPicPr>
          <p:cNvPr id="4" name="Picture 3">
            <a:extLst>
              <a:ext uri="{FF2B5EF4-FFF2-40B4-BE49-F238E27FC236}">
                <a16:creationId xmlns:a16="http://schemas.microsoft.com/office/drawing/2014/main" id="{FDA7267A-3573-4C6F-9C4E-277AF5FE70D6}"/>
              </a:ext>
            </a:extLst>
          </p:cNvPr>
          <p:cNvPicPr>
            <a:picLocks noChangeAspect="1"/>
          </p:cNvPicPr>
          <p:nvPr/>
        </p:nvPicPr>
        <p:blipFill>
          <a:blip r:embed="rId2"/>
          <a:stretch>
            <a:fillRect/>
          </a:stretch>
        </p:blipFill>
        <p:spPr>
          <a:xfrm>
            <a:off x="757251" y="1450995"/>
            <a:ext cx="3856774" cy="4044909"/>
          </a:xfrm>
          <a:prstGeom prst="rect">
            <a:avLst/>
          </a:prstGeom>
        </p:spPr>
      </p:pic>
      <p:sp>
        <p:nvSpPr>
          <p:cNvPr id="3" name="Content Placeholder 2">
            <a:extLst>
              <a:ext uri="{FF2B5EF4-FFF2-40B4-BE49-F238E27FC236}">
                <a16:creationId xmlns:a16="http://schemas.microsoft.com/office/drawing/2014/main" id="{C5627330-EE68-440D-881A-0AB94CE98949}"/>
              </a:ext>
            </a:extLst>
          </p:cNvPr>
          <p:cNvSpPr>
            <a:spLocks noGrp="1"/>
          </p:cNvSpPr>
          <p:nvPr>
            <p:ph idx="1"/>
          </p:nvPr>
        </p:nvSpPr>
        <p:spPr>
          <a:xfrm>
            <a:off x="7181725" y="2837329"/>
            <a:ext cx="4512988" cy="3317938"/>
          </a:xfrm>
        </p:spPr>
        <p:txBody>
          <a:bodyPr anchor="t">
            <a:normAutofit/>
          </a:bodyPr>
          <a:lstStyle/>
          <a:p>
            <a:pPr>
              <a:lnSpc>
                <a:spcPct val="90000"/>
              </a:lnSpc>
            </a:pPr>
            <a:r>
              <a:rPr lang="en-US" sz="1100">
                <a:solidFill>
                  <a:srgbClr val="FFFFFF"/>
                </a:solidFill>
              </a:rPr>
              <a:t>• Tell me about yourself. </a:t>
            </a:r>
          </a:p>
          <a:p>
            <a:pPr>
              <a:lnSpc>
                <a:spcPct val="90000"/>
              </a:lnSpc>
            </a:pPr>
            <a:r>
              <a:rPr lang="en-US" sz="1100">
                <a:solidFill>
                  <a:srgbClr val="FFFFFF"/>
                </a:solidFill>
              </a:rPr>
              <a:t>• What are your key experiences and accomplishments? </a:t>
            </a:r>
          </a:p>
          <a:p>
            <a:pPr>
              <a:lnSpc>
                <a:spcPct val="90000"/>
              </a:lnSpc>
            </a:pPr>
            <a:r>
              <a:rPr lang="en-US" sz="1100">
                <a:solidFill>
                  <a:srgbClr val="FFFFFF"/>
                </a:solidFill>
              </a:rPr>
              <a:t>• How would you rank your achievements? </a:t>
            </a:r>
          </a:p>
          <a:p>
            <a:pPr>
              <a:lnSpc>
                <a:spcPct val="90000"/>
              </a:lnSpc>
            </a:pPr>
            <a:r>
              <a:rPr lang="en-US" sz="1100">
                <a:solidFill>
                  <a:srgbClr val="FFFFFF"/>
                </a:solidFill>
              </a:rPr>
              <a:t>• What are your strengths and weaknesses?</a:t>
            </a:r>
          </a:p>
          <a:p>
            <a:pPr>
              <a:lnSpc>
                <a:spcPct val="90000"/>
              </a:lnSpc>
            </a:pPr>
            <a:r>
              <a:rPr lang="en-US" sz="1100">
                <a:solidFill>
                  <a:srgbClr val="FFFFFF"/>
                </a:solidFill>
              </a:rPr>
              <a:t>• How would your friends describe you? </a:t>
            </a:r>
          </a:p>
          <a:p>
            <a:pPr>
              <a:lnSpc>
                <a:spcPct val="90000"/>
              </a:lnSpc>
            </a:pPr>
            <a:r>
              <a:rPr lang="en-US" sz="1100">
                <a:solidFill>
                  <a:srgbClr val="FFFFFF"/>
                </a:solidFill>
              </a:rPr>
              <a:t>• What are the most important things to you in a job? </a:t>
            </a:r>
          </a:p>
          <a:p>
            <a:pPr>
              <a:lnSpc>
                <a:spcPct val="90000"/>
              </a:lnSpc>
            </a:pPr>
            <a:r>
              <a:rPr lang="en-US" sz="1100">
                <a:solidFill>
                  <a:srgbClr val="FFFFFF"/>
                </a:solidFill>
              </a:rPr>
              <a:t>• What do you value in a supervisor? </a:t>
            </a:r>
          </a:p>
          <a:p>
            <a:pPr>
              <a:lnSpc>
                <a:spcPct val="90000"/>
              </a:lnSpc>
            </a:pPr>
            <a:r>
              <a:rPr lang="en-US" sz="1100">
                <a:solidFill>
                  <a:srgbClr val="FFFFFF"/>
                </a:solidFill>
              </a:rPr>
              <a:t>• How would you describe your management style?</a:t>
            </a:r>
          </a:p>
          <a:p>
            <a:pPr>
              <a:lnSpc>
                <a:spcPct val="90000"/>
              </a:lnSpc>
            </a:pPr>
            <a:r>
              <a:rPr lang="en-US" sz="1100">
                <a:solidFill>
                  <a:srgbClr val="FFFFFF"/>
                </a:solidFill>
              </a:rPr>
              <a:t>• What appeals to you about this job and organization? </a:t>
            </a:r>
          </a:p>
          <a:p>
            <a:pPr>
              <a:lnSpc>
                <a:spcPct val="90000"/>
              </a:lnSpc>
            </a:pPr>
            <a:r>
              <a:rPr lang="en-US" sz="1100">
                <a:solidFill>
                  <a:srgbClr val="FFFFFF"/>
                </a:solidFill>
              </a:rPr>
              <a:t>• Describe the ideal position in our company. </a:t>
            </a:r>
          </a:p>
          <a:p>
            <a:pPr>
              <a:lnSpc>
                <a:spcPct val="90000"/>
              </a:lnSpc>
            </a:pPr>
            <a:r>
              <a:rPr lang="en-US" sz="1100">
                <a:solidFill>
                  <a:srgbClr val="FFFFFF"/>
                </a:solidFill>
              </a:rPr>
              <a:t>• Why are you qualified for this position? </a:t>
            </a:r>
          </a:p>
          <a:p>
            <a:pPr>
              <a:lnSpc>
                <a:spcPct val="90000"/>
              </a:lnSpc>
            </a:pPr>
            <a:endParaRPr lang="en-US" sz="1100">
              <a:solidFill>
                <a:srgbClr val="FFFFFF"/>
              </a:solidFill>
            </a:endParaRPr>
          </a:p>
          <a:p>
            <a:pPr>
              <a:lnSpc>
                <a:spcPct val="90000"/>
              </a:lnSpc>
            </a:pPr>
            <a:endParaRPr lang="en-US" sz="1100">
              <a:solidFill>
                <a:srgbClr val="FFFFFF"/>
              </a:solidFill>
            </a:endParaRPr>
          </a:p>
        </p:txBody>
      </p:sp>
    </p:spTree>
    <p:extLst>
      <p:ext uri="{BB962C8B-B14F-4D97-AF65-F5344CB8AC3E}">
        <p14:creationId xmlns:p14="http://schemas.microsoft.com/office/powerpoint/2010/main" val="2291749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6458AEC8-E785-482A-AB42-EB929AB1DFCE}"/>
              </a:ext>
            </a:extLst>
          </p:cNvPr>
          <p:cNvSpPr txBox="1">
            <a:spLocks/>
          </p:cNvSpPr>
          <p:nvPr/>
        </p:nvSpPr>
        <p:spPr>
          <a:xfrm>
            <a:off x="1115386" y="912509"/>
            <a:ext cx="4147457" cy="929034"/>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0"/>
              </a:spcBef>
              <a:spcAft>
                <a:spcPts val="200"/>
              </a:spcAft>
              <a:buClr>
                <a:schemeClr val="accent1"/>
              </a:buClr>
              <a:buSzPct val="100000"/>
              <a:buFont typeface="Tw Cen MT" panose="020B0602020104020603" pitchFamily="34" charset="0"/>
              <a:buNone/>
              <a:defRPr sz="1800" kern="1200">
                <a:solidFill>
                  <a:schemeClr val="tx1">
                    <a:lumMod val="95000"/>
                    <a:lumOff val="5000"/>
                  </a:schemeClr>
                </a:solidFill>
                <a:latin typeface="+mn-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9pPr>
          </a:lstStyle>
          <a:p>
            <a:endParaRPr lang="en-US" sz="3200" dirty="0"/>
          </a:p>
        </p:txBody>
      </p:sp>
      <p:sp>
        <p:nvSpPr>
          <p:cNvPr id="7" name="Subtitle 6">
            <a:extLst>
              <a:ext uri="{FF2B5EF4-FFF2-40B4-BE49-F238E27FC236}">
                <a16:creationId xmlns:a16="http://schemas.microsoft.com/office/drawing/2014/main" id="{DAA9050D-B1A9-447E-87D0-8A13AEE645A7}"/>
              </a:ext>
            </a:extLst>
          </p:cNvPr>
          <p:cNvSpPr>
            <a:spLocks noGrp="1"/>
          </p:cNvSpPr>
          <p:nvPr>
            <p:ph type="subTitle" idx="1"/>
          </p:nvPr>
        </p:nvSpPr>
        <p:spPr>
          <a:xfrm>
            <a:off x="701045" y="384961"/>
            <a:ext cx="6987645" cy="2748776"/>
          </a:xfrm>
        </p:spPr>
        <p:txBody>
          <a:bodyPr>
            <a:noAutofit/>
          </a:bodyPr>
          <a:lstStyle/>
          <a:p>
            <a:pPr algn="l"/>
            <a:r>
              <a:rPr lang="en-US" sz="3600" b="1" dirty="0">
                <a:solidFill>
                  <a:schemeClr val="accent2">
                    <a:lumMod val="60000"/>
                    <a:lumOff val="40000"/>
                  </a:schemeClr>
                </a:solidFill>
                <a:latin typeface="+mj-lt"/>
                <a:ea typeface="+mj-ea"/>
                <a:cs typeface="+mj-cs"/>
              </a:rPr>
              <a:t>Resume should include:</a:t>
            </a:r>
          </a:p>
          <a:p>
            <a:pPr marL="457200" indent="-457200" algn="l">
              <a:buFont typeface="Wingdings" panose="05000000000000000000" pitchFamily="2" charset="2"/>
              <a:buChar char="Ø"/>
            </a:pPr>
            <a:r>
              <a:rPr lang="en-US" dirty="0">
                <a:solidFill>
                  <a:schemeClr val="tx1"/>
                </a:solidFill>
              </a:rPr>
              <a:t> Heading (Your name &amp; contact details)</a:t>
            </a:r>
          </a:p>
          <a:p>
            <a:pPr marL="457200" indent="-457200" algn="l">
              <a:buFont typeface="Wingdings" panose="05000000000000000000" pitchFamily="2" charset="2"/>
              <a:buChar char="Ø"/>
            </a:pPr>
            <a:r>
              <a:rPr lang="en-US" dirty="0">
                <a:solidFill>
                  <a:schemeClr val="tx1"/>
                </a:solidFill>
              </a:rPr>
              <a:t> Objective (Customize as per the job you are applying)</a:t>
            </a:r>
          </a:p>
          <a:p>
            <a:pPr marL="457200" indent="-457200" algn="l">
              <a:buFont typeface="Wingdings" panose="05000000000000000000" pitchFamily="2" charset="2"/>
              <a:buChar char="Ø"/>
            </a:pPr>
            <a:r>
              <a:rPr lang="en-US" dirty="0">
                <a:solidFill>
                  <a:schemeClr val="tx1"/>
                </a:solidFill>
              </a:rPr>
              <a:t> Work Experience ( current to previous and should be followed soon after your objective)</a:t>
            </a:r>
          </a:p>
          <a:p>
            <a:pPr marL="457200" indent="-457200" algn="l">
              <a:buFont typeface="Wingdings" panose="05000000000000000000" pitchFamily="2" charset="2"/>
              <a:buChar char="Ø"/>
            </a:pPr>
            <a:r>
              <a:rPr lang="en-US" dirty="0">
                <a:solidFill>
                  <a:schemeClr val="tx1"/>
                </a:solidFill>
              </a:rPr>
              <a:t> Education Qualifications (current to previous)</a:t>
            </a:r>
          </a:p>
          <a:p>
            <a:pPr marL="457200" indent="-457200" algn="l">
              <a:buFont typeface="Wingdings" panose="05000000000000000000" pitchFamily="2" charset="2"/>
              <a:buChar char="Ø"/>
            </a:pPr>
            <a:r>
              <a:rPr lang="en-US" dirty="0">
                <a:solidFill>
                  <a:schemeClr val="tx1"/>
                </a:solidFill>
              </a:rPr>
              <a:t> Awards/Achievements/certifications</a:t>
            </a:r>
          </a:p>
          <a:p>
            <a:pPr marL="457200" indent="-457200" algn="l">
              <a:buFont typeface="Wingdings" panose="05000000000000000000" pitchFamily="2" charset="2"/>
              <a:buChar char="Ø"/>
            </a:pPr>
            <a:r>
              <a:rPr lang="en-US" dirty="0">
                <a:solidFill>
                  <a:schemeClr val="tx1"/>
                </a:solidFill>
              </a:rPr>
              <a:t> Skills </a:t>
            </a:r>
          </a:p>
          <a:p>
            <a:pPr marL="457200" indent="-457200" algn="l">
              <a:buFont typeface="Wingdings" panose="05000000000000000000" pitchFamily="2" charset="2"/>
              <a:buChar char="Ø"/>
            </a:pPr>
            <a:r>
              <a:rPr lang="en-US" dirty="0">
                <a:solidFill>
                  <a:schemeClr val="tx1"/>
                </a:solidFill>
              </a:rPr>
              <a:t>Language proficiency</a:t>
            </a:r>
          </a:p>
          <a:p>
            <a:pPr algn="l"/>
            <a:endParaRPr lang="en-US" dirty="0">
              <a:solidFill>
                <a:schemeClr val="tx1"/>
              </a:solidFill>
            </a:endParaRPr>
          </a:p>
          <a:p>
            <a:pPr algn="l"/>
            <a:endParaRPr lang="en-US" sz="3200" dirty="0">
              <a:solidFill>
                <a:schemeClr val="tx1"/>
              </a:solidFill>
            </a:endParaRPr>
          </a:p>
        </p:txBody>
      </p:sp>
      <p:pic>
        <p:nvPicPr>
          <p:cNvPr id="2" name="Picture 1">
            <a:extLst>
              <a:ext uri="{FF2B5EF4-FFF2-40B4-BE49-F238E27FC236}">
                <a16:creationId xmlns:a16="http://schemas.microsoft.com/office/drawing/2014/main" id="{194AEAB6-EC52-4347-A81D-2718027FEDC9}"/>
              </a:ext>
            </a:extLst>
          </p:cNvPr>
          <p:cNvPicPr>
            <a:picLocks noChangeAspect="1"/>
          </p:cNvPicPr>
          <p:nvPr/>
        </p:nvPicPr>
        <p:blipFill>
          <a:blip r:embed="rId2"/>
          <a:stretch>
            <a:fillRect/>
          </a:stretch>
        </p:blipFill>
        <p:spPr>
          <a:xfrm>
            <a:off x="5784351" y="3133737"/>
            <a:ext cx="6055926" cy="3346494"/>
          </a:xfrm>
          <a:prstGeom prst="snip2DiagRect">
            <a:avLst>
              <a:gd name="adj1" fmla="val 0"/>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841757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0" name="Straight Connector 29">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2"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4" name="Isosceles Triangle 43">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5"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6"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7"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8" name="Isosceles Triangle 47">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9" name="Isosceles Triangle 48">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4" name="Title 1">
            <a:extLst>
              <a:ext uri="{FF2B5EF4-FFF2-40B4-BE49-F238E27FC236}">
                <a16:creationId xmlns:a16="http://schemas.microsoft.com/office/drawing/2014/main" id="{24C6C2EE-D96C-4E4E-9276-050589EF1A74}"/>
              </a:ext>
            </a:extLst>
          </p:cNvPr>
          <p:cNvSpPr txBox="1">
            <a:spLocks/>
          </p:cNvSpPr>
          <p:nvPr/>
        </p:nvSpPr>
        <p:spPr>
          <a:xfrm>
            <a:off x="1600199" y="4571999"/>
            <a:ext cx="7673801" cy="1087656"/>
          </a:xfrm>
          <a:prstGeom prst="rect">
            <a:avLst/>
          </a:prstGeom>
        </p:spPr>
        <p:txBody>
          <a:bodyPr vert="horz" lIns="91440" tIns="45720" rIns="91440" bIns="45720" rtlCol="0" anchor="b">
            <a:normAutofit/>
          </a:bodyPr>
          <a:lstStyle>
            <a:lvl1pPr algn="l" defTabSz="914400" rtl="0" eaLnBrk="1" latinLnBrk="0" hangingPunct="1">
              <a:spcBef>
                <a:spcPct val="0"/>
              </a:spcBef>
              <a:buNone/>
              <a:defRPr sz="2400" b="1" kern="1200">
                <a:solidFill>
                  <a:schemeClr val="accent6"/>
                </a:solidFill>
                <a:latin typeface="+mj-lt"/>
                <a:ea typeface="+mj-ea"/>
                <a:cs typeface="+mj-cs"/>
              </a:defRPr>
            </a:lvl1pPr>
          </a:lstStyle>
          <a:p>
            <a:pPr defTabSz="457200">
              <a:spcAft>
                <a:spcPts val="600"/>
              </a:spcAft>
            </a:pPr>
            <a:r>
              <a:rPr lang="en-US" sz="4800" i="1" kern="1200">
                <a:solidFill>
                  <a:schemeClr val="accent1"/>
                </a:solidFill>
                <a:latin typeface="+mj-lt"/>
                <a:ea typeface="+mj-ea"/>
                <a:cs typeface="+mj-cs"/>
              </a:rPr>
              <a:t>Tell me about yourself</a:t>
            </a:r>
            <a:endParaRPr lang="en-US" sz="4800" kern="1200">
              <a:solidFill>
                <a:schemeClr val="accent1"/>
              </a:solidFill>
              <a:latin typeface="+mj-lt"/>
              <a:ea typeface="+mj-ea"/>
              <a:cs typeface="+mj-cs"/>
            </a:endParaRPr>
          </a:p>
        </p:txBody>
      </p:sp>
      <p:sp>
        <p:nvSpPr>
          <p:cNvPr id="3" name="Slide Number Placeholder 2"/>
          <p:cNvSpPr>
            <a:spLocks noGrp="1"/>
          </p:cNvSpPr>
          <p:nvPr>
            <p:ph type="sldNum" sz="quarter" idx="12"/>
          </p:nvPr>
        </p:nvSpPr>
        <p:spPr>
          <a:xfrm>
            <a:off x="8542023" y="6352651"/>
            <a:ext cx="683339" cy="365125"/>
          </a:xfrm>
        </p:spPr>
        <p:txBody>
          <a:bodyPr vert="horz" lIns="91440" tIns="45720" rIns="91440" bIns="45720" rtlCol="0" anchor="ctr">
            <a:normAutofit/>
          </a:bodyPr>
          <a:lstStyle/>
          <a:p>
            <a:pPr defTabSz="914400">
              <a:spcAft>
                <a:spcPts val="600"/>
              </a:spcAft>
            </a:pPr>
            <a:fld id="{E633FACB-E57B-4CDC-9F3B-D7F03E444374}" type="slidenum">
              <a:rPr lang="en-US" smtClean="0"/>
              <a:pPr defTabSz="914400">
                <a:spcAft>
                  <a:spcPts val="600"/>
                </a:spcAft>
              </a:pPr>
              <a:t>30</a:t>
            </a:fld>
            <a:endParaRPr lang="en-US"/>
          </a:p>
        </p:txBody>
      </p:sp>
      <p:sp>
        <p:nvSpPr>
          <p:cNvPr id="16" name="TextBox 15">
            <a:extLst>
              <a:ext uri="{FF2B5EF4-FFF2-40B4-BE49-F238E27FC236}">
                <a16:creationId xmlns:a16="http://schemas.microsoft.com/office/drawing/2014/main" id="{BA40131E-D590-46EC-853D-EBD1F2E4D4C9}"/>
              </a:ext>
            </a:extLst>
          </p:cNvPr>
          <p:cNvSpPr txBox="1"/>
          <p:nvPr/>
        </p:nvSpPr>
        <p:spPr bwMode="auto">
          <a:xfrm>
            <a:off x="6425007" y="6447280"/>
            <a:ext cx="1026726" cy="253916"/>
          </a:xfrm>
          <a:prstGeom prst="rect">
            <a:avLst/>
          </a:prstGeom>
          <a:noFill/>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solidFill>
                <a:prstClr val="black"/>
              </a:solidFill>
              <a:effectLst/>
              <a:uLnTx/>
              <a:uFillTx/>
              <a:latin typeface="Calibri"/>
              <a:ea typeface="ＭＳ Ｐゴシック" pitchFamily="34" charset="-128"/>
              <a:cs typeface="+mn-cs"/>
            </a:endParaRPr>
          </a:p>
        </p:txBody>
      </p:sp>
      <p:graphicFrame>
        <p:nvGraphicFramePr>
          <p:cNvPr id="6" name="Table 5">
            <a:extLst>
              <a:ext uri="{FF2B5EF4-FFF2-40B4-BE49-F238E27FC236}">
                <a16:creationId xmlns:a16="http://schemas.microsoft.com/office/drawing/2014/main" id="{2FD2DB72-9EF0-40D1-A267-228EFFFE5120}"/>
              </a:ext>
            </a:extLst>
          </p:cNvPr>
          <p:cNvGraphicFramePr>
            <a:graphicFrameLocks noGrp="1"/>
          </p:cNvGraphicFramePr>
          <p:nvPr>
            <p:extLst>
              <p:ext uri="{D42A27DB-BD31-4B8C-83A1-F6EECF244321}">
                <p14:modId xmlns:p14="http://schemas.microsoft.com/office/powerpoint/2010/main" val="1276139505"/>
              </p:ext>
            </p:extLst>
          </p:nvPr>
        </p:nvGraphicFramePr>
        <p:xfrm>
          <a:off x="1600201" y="844877"/>
          <a:ext cx="7625162" cy="3171804"/>
        </p:xfrm>
        <a:graphic>
          <a:graphicData uri="http://schemas.openxmlformats.org/drawingml/2006/table">
            <a:tbl>
              <a:tblPr firstRow="1" bandRow="1">
                <a:solidFill>
                  <a:schemeClr val="bg1">
                    <a:lumMod val="95000"/>
                  </a:schemeClr>
                </a:solidFill>
                <a:tableStyleId>{9D7B26C5-4107-4FEC-AEDC-1716B250A1EF}</a:tableStyleId>
              </a:tblPr>
              <a:tblGrid>
                <a:gridCol w="7625162">
                  <a:extLst>
                    <a:ext uri="{9D8B030D-6E8A-4147-A177-3AD203B41FA5}">
                      <a16:colId xmlns:a16="http://schemas.microsoft.com/office/drawing/2014/main" val="3656843074"/>
                    </a:ext>
                  </a:extLst>
                </a:gridCol>
              </a:tblGrid>
              <a:tr h="547276">
                <a:tc>
                  <a:txBody>
                    <a:bodyPr/>
                    <a:lstStyle/>
                    <a:p>
                      <a:pPr algn="l"/>
                      <a:r>
                        <a:rPr lang="en-GB" sz="2100" b="0" i="1" kern="1200" cap="none" spc="0">
                          <a:solidFill>
                            <a:schemeClr val="bg1"/>
                          </a:solidFill>
                          <a:latin typeface="+mn-lt"/>
                          <a:ea typeface="+mn-ea"/>
                          <a:cs typeface="+mn-cs"/>
                        </a:rPr>
                        <a:t>Examples:</a:t>
                      </a:r>
                    </a:p>
                  </a:txBody>
                  <a:tcPr marL="119841" marR="119841" marT="119841" marB="59921" anchor="ctr">
                    <a:lnL w="12700" cmpd="sng">
                      <a:noFill/>
                    </a:lnL>
                    <a:lnR w="12700" cmpd="sng">
                      <a:noFill/>
                    </a:lnR>
                    <a:lnT w="19050" cap="flat" cmpd="sng" algn="ctr">
                      <a:noFill/>
                      <a:prstDash val="solid"/>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995365153"/>
                  </a:ext>
                </a:extLst>
              </a:tr>
              <a:tr h="2624528">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GB" sz="1600" i="1" kern="1200" cap="none" spc="0">
                          <a:solidFill>
                            <a:schemeClr val="tx1"/>
                          </a:solidFill>
                          <a:effectLst/>
                          <a:latin typeface="Calibri" panose="020F0502020204030204" pitchFamily="34" charset="0"/>
                          <a:ea typeface="+mn-ea"/>
                          <a:cs typeface="+mn-cs"/>
                        </a:rPr>
                        <a:t>I am XYZ (Name)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GB" sz="1600" i="1" kern="1200" cap="none" spc="0">
                          <a:solidFill>
                            <a:schemeClr val="tx1"/>
                          </a:solidFill>
                          <a:effectLst/>
                          <a:latin typeface="Calibri" panose="020F0502020204030204" pitchFamily="34" charset="0"/>
                          <a:ea typeface="+mn-ea"/>
                          <a:cs typeface="+mn-cs"/>
                        </a:rPr>
                        <a:t>I am a qualified Chartered Accountant having around 6 years of post-qualification experience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GB" sz="1600" i="1" kern="1200" cap="none" spc="0">
                          <a:solidFill>
                            <a:schemeClr val="tx1"/>
                          </a:solidFill>
                          <a:effectLst/>
                          <a:latin typeface="Calibri" panose="020F0502020204030204" pitchFamily="34" charset="0"/>
                          <a:ea typeface="+mn-ea"/>
                          <a:cs typeface="+mn-cs"/>
                        </a:rPr>
                        <a:t>I have also done the Diploma in IFRS from ACCA, UK</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GB" sz="1600" i="1" kern="1200" cap="none" spc="0">
                          <a:solidFill>
                            <a:schemeClr val="tx1"/>
                          </a:solidFill>
                          <a:effectLst/>
                          <a:latin typeface="Calibri" panose="020F0502020204030204" pitchFamily="34" charset="0"/>
                          <a:ea typeface="+mn-ea"/>
                          <a:cs typeface="+mn-cs"/>
                        </a:rPr>
                        <a:t>I have spent last 5 years in developing my skills in R2R with </a:t>
                      </a:r>
                      <a:r>
                        <a:rPr lang="en-GB" sz="1600" i="1" kern="1200" cap="none" spc="0" err="1">
                          <a:solidFill>
                            <a:schemeClr val="tx1"/>
                          </a:solidFill>
                          <a:effectLst/>
                          <a:latin typeface="Calibri" panose="020F0502020204030204" pitchFamily="34" charset="0"/>
                          <a:ea typeface="+mn-ea"/>
                          <a:cs typeface="+mn-cs"/>
                        </a:rPr>
                        <a:t>mnc’s</a:t>
                      </a:r>
                      <a:r>
                        <a:rPr lang="en-GB" sz="1600" i="1" kern="1200" cap="none" spc="0">
                          <a:solidFill>
                            <a:schemeClr val="tx1"/>
                          </a:solidFill>
                          <a:effectLst/>
                          <a:latin typeface="Calibri" panose="020F0502020204030204" pitchFamily="34" charset="0"/>
                          <a:ea typeface="+mn-ea"/>
                          <a:cs typeface="+mn-cs"/>
                        </a:rPr>
                        <a:t> where I was appreciated for my team management skills &amp; work</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GB" sz="1600" i="1" kern="1200" cap="none" spc="0">
                          <a:solidFill>
                            <a:schemeClr val="tx1"/>
                          </a:solidFill>
                          <a:effectLst/>
                          <a:latin typeface="Calibri" panose="020F0502020204030204" pitchFamily="34" charset="0"/>
                          <a:ea typeface="+mn-ea"/>
                          <a:cs typeface="+mn-cs"/>
                        </a:rPr>
                        <a:t>I have gone through with the job description &amp; it is quite similar with my previous roles &amp; responsibilities.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GB" sz="1600" i="1" kern="1200" cap="none" spc="0">
                          <a:solidFill>
                            <a:schemeClr val="tx1"/>
                          </a:solidFill>
                          <a:effectLst/>
                          <a:latin typeface="Calibri" panose="020F0502020204030204" pitchFamily="34" charset="0"/>
                          <a:ea typeface="+mn-ea"/>
                          <a:cs typeface="+mn-cs"/>
                        </a:rPr>
                        <a:t>So, I would like to tell you about my roles in previous organisation, I was part of … team wherein I was taking care of….</a:t>
                      </a:r>
                    </a:p>
                  </a:txBody>
                  <a:tcPr marL="119841" marR="119841" marT="119841" marB="59921">
                    <a:lnL w="12700" cmpd="sng">
                      <a:noFill/>
                      <a:prstDash val="solid"/>
                    </a:lnL>
                    <a:lnR w="12700" cmpd="sng">
                      <a:noFill/>
                      <a:prstDash val="solid"/>
                    </a:lnR>
                    <a:lnT w="38100" cmpd="sng">
                      <a:noFill/>
                    </a:lnT>
                    <a:lnB w="9525" cap="flat" cmpd="sng" algn="ctr">
                      <a:solidFill>
                        <a:schemeClr val="tx1">
                          <a:lumMod val="50000"/>
                          <a:lumOff val="50000"/>
                        </a:schemeClr>
                      </a:solid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99436979"/>
                  </a:ext>
                </a:extLst>
              </a:tr>
            </a:tbl>
          </a:graphicData>
        </a:graphic>
      </p:graphicFrame>
    </p:spTree>
    <p:extLst>
      <p:ext uri="{BB962C8B-B14F-4D97-AF65-F5344CB8AC3E}">
        <p14:creationId xmlns:p14="http://schemas.microsoft.com/office/powerpoint/2010/main" val="908908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0" name="Straight Connector 29">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4" name="Isosceles Triangle 33">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7"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8" name="Isosceles Triangle 37">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9" name="Isosceles Triangle 38">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4" name="Title 1">
            <a:extLst>
              <a:ext uri="{FF2B5EF4-FFF2-40B4-BE49-F238E27FC236}">
                <a16:creationId xmlns:a16="http://schemas.microsoft.com/office/drawing/2014/main" id="{24C6C2EE-D96C-4E4E-9276-050589EF1A74}"/>
              </a:ext>
            </a:extLst>
          </p:cNvPr>
          <p:cNvSpPr txBox="1">
            <a:spLocks/>
          </p:cNvSpPr>
          <p:nvPr/>
        </p:nvSpPr>
        <p:spPr>
          <a:xfrm>
            <a:off x="6094855" y="1261331"/>
            <a:ext cx="3497565" cy="3002662"/>
          </a:xfrm>
          <a:prstGeom prst="rect">
            <a:avLst/>
          </a:prstGeom>
        </p:spPr>
        <p:txBody>
          <a:bodyPr vert="horz" lIns="91440" tIns="45720" rIns="91440" bIns="45720" rtlCol="0" anchor="b">
            <a:normAutofit/>
          </a:bodyPr>
          <a:lstStyle>
            <a:lvl1pPr algn="l" defTabSz="914400" rtl="0" eaLnBrk="1" latinLnBrk="0" hangingPunct="1">
              <a:spcBef>
                <a:spcPct val="0"/>
              </a:spcBef>
              <a:buNone/>
              <a:defRPr sz="2400" b="1" kern="1200">
                <a:solidFill>
                  <a:schemeClr val="accent6"/>
                </a:solidFill>
                <a:latin typeface="+mj-lt"/>
                <a:ea typeface="+mj-ea"/>
                <a:cs typeface="+mj-cs"/>
              </a:defRPr>
            </a:lvl1pPr>
          </a:lstStyle>
          <a:p>
            <a:pPr defTabSz="457200">
              <a:spcAft>
                <a:spcPts val="600"/>
              </a:spcAft>
            </a:pPr>
            <a:r>
              <a:rPr lang="en-US" sz="4400" i="1" kern="1200">
                <a:solidFill>
                  <a:schemeClr val="accent1"/>
                </a:solidFill>
                <a:latin typeface="+mj-lt"/>
                <a:ea typeface="+mj-ea"/>
                <a:cs typeface="+mj-cs"/>
              </a:rPr>
              <a:t>Why did you leave your last job?</a:t>
            </a:r>
            <a:endParaRPr lang="en-US" sz="4400" kern="1200">
              <a:solidFill>
                <a:schemeClr val="accent1"/>
              </a:solidFill>
              <a:latin typeface="+mj-lt"/>
              <a:ea typeface="+mj-ea"/>
              <a:cs typeface="+mj-cs"/>
            </a:endParaRPr>
          </a:p>
        </p:txBody>
      </p:sp>
      <p:sp>
        <p:nvSpPr>
          <p:cNvPr id="41" name="Isosceles Triangle 40">
            <a:extLst>
              <a:ext uri="{FF2B5EF4-FFF2-40B4-BE49-F238E27FC236}">
                <a16:creationId xmlns:a16="http://schemas.microsoft.com/office/drawing/2014/main" id="{AA330523-F25B-4007-B3E5-ABB5637D1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Slide Number Placeholder 2"/>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E633FACB-E57B-4CDC-9F3B-D7F03E444374}" type="slidenum">
              <a:rPr lang="en-US" smtClean="0"/>
              <a:pPr defTabSz="914400">
                <a:spcAft>
                  <a:spcPts val="600"/>
                </a:spcAft>
              </a:pPr>
              <a:t>31</a:t>
            </a:fld>
            <a:endParaRPr lang="en-US"/>
          </a:p>
        </p:txBody>
      </p:sp>
      <p:sp>
        <p:nvSpPr>
          <p:cNvPr id="16" name="TextBox 15">
            <a:extLst>
              <a:ext uri="{FF2B5EF4-FFF2-40B4-BE49-F238E27FC236}">
                <a16:creationId xmlns:a16="http://schemas.microsoft.com/office/drawing/2014/main" id="{BA40131E-D590-46EC-853D-EBD1F2E4D4C9}"/>
              </a:ext>
            </a:extLst>
          </p:cNvPr>
          <p:cNvSpPr txBox="1"/>
          <p:nvPr/>
        </p:nvSpPr>
        <p:spPr bwMode="auto">
          <a:xfrm>
            <a:off x="6425007" y="6447280"/>
            <a:ext cx="1026726" cy="253916"/>
          </a:xfrm>
          <a:prstGeom prst="rect">
            <a:avLst/>
          </a:prstGeom>
          <a:noFill/>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solidFill>
                <a:prstClr val="black"/>
              </a:solidFill>
              <a:effectLst/>
              <a:uLnTx/>
              <a:uFillTx/>
              <a:latin typeface="Calibri"/>
              <a:ea typeface="ＭＳ Ｐゴシック" pitchFamily="34" charset="-128"/>
              <a:cs typeface="+mn-cs"/>
            </a:endParaRPr>
          </a:p>
        </p:txBody>
      </p:sp>
      <p:graphicFrame>
        <p:nvGraphicFramePr>
          <p:cNvPr id="6" name="Table 5">
            <a:extLst>
              <a:ext uri="{FF2B5EF4-FFF2-40B4-BE49-F238E27FC236}">
                <a16:creationId xmlns:a16="http://schemas.microsoft.com/office/drawing/2014/main" id="{2FD2DB72-9EF0-40D1-A267-228EFFFE5120}"/>
              </a:ext>
            </a:extLst>
          </p:cNvPr>
          <p:cNvGraphicFramePr>
            <a:graphicFrameLocks noGrp="1"/>
          </p:cNvGraphicFramePr>
          <p:nvPr>
            <p:extLst>
              <p:ext uri="{D42A27DB-BD31-4B8C-83A1-F6EECF244321}">
                <p14:modId xmlns:p14="http://schemas.microsoft.com/office/powerpoint/2010/main" val="622121811"/>
              </p:ext>
            </p:extLst>
          </p:nvPr>
        </p:nvGraphicFramePr>
        <p:xfrm>
          <a:off x="888603" y="1333987"/>
          <a:ext cx="4887354" cy="4190026"/>
        </p:xfrm>
        <a:graphic>
          <a:graphicData uri="http://schemas.openxmlformats.org/drawingml/2006/table">
            <a:tbl>
              <a:tblPr firstRow="1" bandRow="1">
                <a:tableStyleId>{9D7B26C5-4107-4FEC-AEDC-1716B250A1EF}</a:tableStyleId>
              </a:tblPr>
              <a:tblGrid>
                <a:gridCol w="4887354">
                  <a:extLst>
                    <a:ext uri="{9D8B030D-6E8A-4147-A177-3AD203B41FA5}">
                      <a16:colId xmlns:a16="http://schemas.microsoft.com/office/drawing/2014/main" val="3656843074"/>
                    </a:ext>
                  </a:extLst>
                </a:gridCol>
              </a:tblGrid>
              <a:tr h="1016698">
                <a:tc>
                  <a:txBody>
                    <a:bodyPr/>
                    <a:lstStyle/>
                    <a:p>
                      <a:pPr algn="l"/>
                      <a:r>
                        <a:rPr lang="en-GB" sz="2000" b="1" i="1" kern="1200">
                          <a:solidFill>
                            <a:schemeClr val="bg1"/>
                          </a:solidFill>
                          <a:latin typeface="+mn-lt"/>
                          <a:ea typeface="+mn-ea"/>
                          <a:cs typeface="+mn-cs"/>
                        </a:rPr>
                        <a:t>Most effective &amp; acceptable reasons for leaving your job are positive – not negative</a:t>
                      </a:r>
                    </a:p>
                  </a:txBody>
                  <a:tcPr marL="66019" marR="66019" marT="33010" marB="3301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995365153"/>
                  </a:ext>
                </a:extLst>
              </a:tr>
              <a:tr h="3173328">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GB" sz="2000" i="1" kern="1200">
                          <a:solidFill>
                            <a:schemeClr val="tx1"/>
                          </a:solidFill>
                          <a:effectLst/>
                          <a:latin typeface="Calibri" panose="020F0502020204030204" pitchFamily="34" charset="0"/>
                          <a:ea typeface="+mn-ea"/>
                          <a:cs typeface="+mn-cs"/>
                        </a:rPr>
                        <a:t>Desire to learn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GB" sz="2000" i="1" kern="1200">
                          <a:solidFill>
                            <a:schemeClr val="tx1"/>
                          </a:solidFill>
                          <a:effectLst/>
                          <a:latin typeface="Calibri" panose="020F0502020204030204" pitchFamily="34" charset="0"/>
                          <a:ea typeface="+mn-ea"/>
                          <a:cs typeface="+mn-cs"/>
                        </a:rPr>
                        <a:t>Desire to take on more responsibility</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GB" sz="2000" i="1" kern="1200">
                          <a:solidFill>
                            <a:schemeClr val="tx1"/>
                          </a:solidFill>
                          <a:effectLst/>
                          <a:latin typeface="Calibri" panose="020F0502020204030204" pitchFamily="34" charset="0"/>
                          <a:ea typeface="+mn-ea"/>
                          <a:cs typeface="+mn-cs"/>
                        </a:rPr>
                        <a:t>Desire to relocate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GB" sz="2000" i="1" kern="1200">
                          <a:solidFill>
                            <a:schemeClr val="tx1"/>
                          </a:solidFill>
                          <a:effectLst/>
                          <a:latin typeface="Calibri" panose="020F0502020204030204" pitchFamily="34" charset="0"/>
                          <a:ea typeface="+mn-ea"/>
                          <a:cs typeface="+mn-cs"/>
                        </a:rPr>
                        <a:t>Desire for a career change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GB" sz="2000" i="1" kern="1200">
                          <a:solidFill>
                            <a:schemeClr val="tx1"/>
                          </a:solidFill>
                          <a:effectLst/>
                          <a:latin typeface="Calibri" panose="020F0502020204030204" pitchFamily="34" charset="0"/>
                          <a:ea typeface="+mn-ea"/>
                          <a:cs typeface="+mn-cs"/>
                        </a:rPr>
                        <a:t>Desire to gain a new skill or grow a current skill</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GB" sz="2000" i="1" kern="1200">
                          <a:solidFill>
                            <a:schemeClr val="tx1"/>
                          </a:solidFill>
                          <a:effectLst/>
                          <a:latin typeface="Calibri" panose="020F0502020204030204" pitchFamily="34" charset="0"/>
                          <a:ea typeface="+mn-ea"/>
                          <a:cs typeface="+mn-cs"/>
                        </a:rPr>
                        <a:t>Company reorganization has led to change in job content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GB" sz="2000" i="1" kern="1200">
                          <a:solidFill>
                            <a:schemeClr val="tx1"/>
                          </a:solidFill>
                          <a:effectLst/>
                          <a:latin typeface="Calibri" panose="020F0502020204030204" pitchFamily="34" charset="0"/>
                          <a:ea typeface="+mn-ea"/>
                          <a:cs typeface="+mn-cs"/>
                        </a:rPr>
                        <a:t>Desire to improve work life balance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GB" sz="2000" i="1" kern="1200">
                          <a:solidFill>
                            <a:schemeClr val="tx1"/>
                          </a:solidFill>
                          <a:effectLst/>
                          <a:latin typeface="Calibri" panose="020F0502020204030204" pitchFamily="34" charset="0"/>
                          <a:ea typeface="+mn-ea"/>
                          <a:cs typeface="+mn-cs"/>
                        </a:rPr>
                        <a:t>Desire for a shorter commute to work</a:t>
                      </a:r>
                    </a:p>
                  </a:txBody>
                  <a:tcPr marL="66019" marR="66019" marT="33010" marB="3301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99436979"/>
                  </a:ext>
                </a:extLst>
              </a:tr>
            </a:tbl>
          </a:graphicData>
        </a:graphic>
      </p:graphicFrame>
    </p:spTree>
    <p:extLst>
      <p:ext uri="{BB962C8B-B14F-4D97-AF65-F5344CB8AC3E}">
        <p14:creationId xmlns:p14="http://schemas.microsoft.com/office/powerpoint/2010/main" val="25285530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633FACB-E57B-4CDC-9F3B-D7F03E444374}" type="slidenum">
              <a:rPr lang="en-CA" smtClean="0">
                <a:solidFill>
                  <a:srgbClr val="AAAAAA"/>
                </a:solidFill>
              </a:rPr>
              <a:pPr/>
              <a:t>32</a:t>
            </a:fld>
            <a:endParaRPr lang="en-CA">
              <a:solidFill>
                <a:srgbClr val="AAAAAA"/>
              </a:solidFill>
            </a:endParaRPr>
          </a:p>
        </p:txBody>
      </p:sp>
      <p:sp>
        <p:nvSpPr>
          <p:cNvPr id="24" name="Title 1">
            <a:extLst>
              <a:ext uri="{FF2B5EF4-FFF2-40B4-BE49-F238E27FC236}">
                <a16:creationId xmlns:a16="http://schemas.microsoft.com/office/drawing/2014/main" id="{24C6C2EE-D96C-4E4E-9276-050589EF1A74}"/>
              </a:ext>
            </a:extLst>
          </p:cNvPr>
          <p:cNvSpPr txBox="1">
            <a:spLocks/>
          </p:cNvSpPr>
          <p:nvPr/>
        </p:nvSpPr>
        <p:spPr>
          <a:xfrm>
            <a:off x="279134" y="309622"/>
            <a:ext cx="9346129" cy="723729"/>
          </a:xfrm>
          <a:prstGeom prst="rect">
            <a:avLst/>
          </a:prstGeom>
        </p:spPr>
        <p:txBody>
          <a:bodyPr/>
          <a:lstStyle>
            <a:lvl1pPr algn="l" defTabSz="914400" rtl="0" eaLnBrk="1" latinLnBrk="0" hangingPunct="1">
              <a:spcBef>
                <a:spcPct val="0"/>
              </a:spcBef>
              <a:buNone/>
              <a:defRPr sz="2400" b="1" kern="1200">
                <a:solidFill>
                  <a:schemeClr val="accent6"/>
                </a:solidFill>
                <a:latin typeface="+mj-lt"/>
                <a:ea typeface="+mj-ea"/>
                <a:cs typeface="+mj-cs"/>
              </a:defRPr>
            </a:lvl1pPr>
          </a:lstStyle>
          <a:p>
            <a:pPr algn="ctr">
              <a:lnSpc>
                <a:spcPct val="90000"/>
              </a:lnSpc>
            </a:pPr>
            <a:r>
              <a:rPr lang="en-US" sz="4400" i="1" dirty="0"/>
              <a:t>What do you think you do good at this job?</a:t>
            </a:r>
            <a:endParaRPr lang="en-US" dirty="0"/>
          </a:p>
        </p:txBody>
      </p:sp>
      <p:graphicFrame>
        <p:nvGraphicFramePr>
          <p:cNvPr id="6" name="Table 5">
            <a:extLst>
              <a:ext uri="{FF2B5EF4-FFF2-40B4-BE49-F238E27FC236}">
                <a16:creationId xmlns:a16="http://schemas.microsoft.com/office/drawing/2014/main" id="{2FD2DB72-9EF0-40D1-A267-228EFFFE5120}"/>
              </a:ext>
            </a:extLst>
          </p:cNvPr>
          <p:cNvGraphicFramePr>
            <a:graphicFrameLocks noGrp="1"/>
          </p:cNvGraphicFramePr>
          <p:nvPr>
            <p:extLst>
              <p:ext uri="{D42A27DB-BD31-4B8C-83A1-F6EECF244321}">
                <p14:modId xmlns:p14="http://schemas.microsoft.com/office/powerpoint/2010/main" val="367186586"/>
              </p:ext>
            </p:extLst>
          </p:nvPr>
        </p:nvGraphicFramePr>
        <p:xfrm>
          <a:off x="548640" y="1816871"/>
          <a:ext cx="9230627" cy="4297562"/>
        </p:xfrm>
        <a:graphic>
          <a:graphicData uri="http://schemas.openxmlformats.org/drawingml/2006/table">
            <a:tbl>
              <a:tblPr firstRow="1" bandRow="1">
                <a:tableStyleId>{9D7B26C5-4107-4FEC-AEDC-1716B250A1EF}</a:tableStyleId>
              </a:tblPr>
              <a:tblGrid>
                <a:gridCol w="9230627">
                  <a:extLst>
                    <a:ext uri="{9D8B030D-6E8A-4147-A177-3AD203B41FA5}">
                      <a16:colId xmlns:a16="http://schemas.microsoft.com/office/drawing/2014/main" val="3656843074"/>
                    </a:ext>
                  </a:extLst>
                </a:gridCol>
              </a:tblGrid>
              <a:tr h="407586">
                <a:tc>
                  <a:txBody>
                    <a:bodyPr/>
                    <a:lstStyle/>
                    <a:p>
                      <a:pPr algn="l"/>
                      <a:r>
                        <a:rPr lang="en-GB" sz="2800" b="1" i="1" kern="1200" dirty="0">
                          <a:solidFill>
                            <a:schemeClr val="bg1"/>
                          </a:solidFill>
                          <a:latin typeface="+mn-lt"/>
                          <a:ea typeface="+mn-ea"/>
                          <a:cs typeface="+mn-cs"/>
                        </a:rPr>
                        <a:t>Example: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995365153"/>
                  </a:ext>
                </a:extLst>
              </a:tr>
              <a:tr h="3779402">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GB" sz="2800" i="1" kern="1200" dirty="0">
                          <a:solidFill>
                            <a:schemeClr val="tx1"/>
                          </a:solidFill>
                          <a:effectLst/>
                          <a:latin typeface="Calibri"/>
                          <a:ea typeface="+mn-ea"/>
                          <a:cs typeface="+mn-cs"/>
                        </a:rPr>
                        <a:t>The best is to say general &amp; say something like: A job where I love to work, like the people, can contribute more to the company</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GB" sz="2800" i="1" kern="1200" dirty="0">
                          <a:solidFill>
                            <a:schemeClr val="tx1"/>
                          </a:solidFill>
                          <a:effectLst/>
                          <a:latin typeface="Calibri" panose="020F0502020204030204" pitchFamily="34" charset="0"/>
                          <a:ea typeface="+mn-ea"/>
                          <a:cs typeface="+mn-cs"/>
                        </a:rPr>
                        <a:t>A job which is challenging, a job which gives me opportunities to prove knowledge &amp; skills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GB" sz="2800" i="1" kern="1200" dirty="0">
                        <a:solidFill>
                          <a:schemeClr val="accent2">
                            <a:lumMod val="75000"/>
                          </a:schemeClr>
                        </a:solidFill>
                        <a:effectLst/>
                        <a:latin typeface="Calibri" panose="020F0502020204030204" pitchFamily="34" charset="0"/>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99436979"/>
                  </a:ext>
                </a:extLst>
              </a:tr>
            </a:tbl>
          </a:graphicData>
        </a:graphic>
      </p:graphicFrame>
      <p:sp>
        <p:nvSpPr>
          <p:cNvPr id="16" name="TextBox 15">
            <a:extLst>
              <a:ext uri="{FF2B5EF4-FFF2-40B4-BE49-F238E27FC236}">
                <a16:creationId xmlns:a16="http://schemas.microsoft.com/office/drawing/2014/main" id="{BA40131E-D590-46EC-853D-EBD1F2E4D4C9}"/>
              </a:ext>
            </a:extLst>
          </p:cNvPr>
          <p:cNvSpPr txBox="1"/>
          <p:nvPr/>
        </p:nvSpPr>
        <p:spPr bwMode="auto">
          <a:xfrm>
            <a:off x="6425007" y="6447280"/>
            <a:ext cx="1026726" cy="253916"/>
          </a:xfrm>
          <a:prstGeom prst="rect">
            <a:avLst/>
          </a:prstGeom>
          <a:noFill/>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solidFill>
                <a:prstClr val="black"/>
              </a:solidFill>
              <a:effectLst/>
              <a:uLnTx/>
              <a:uFillTx/>
              <a:latin typeface="Calibri"/>
              <a:ea typeface="ＭＳ Ｐゴシック" pitchFamily="34" charset="-128"/>
              <a:cs typeface="+mn-cs"/>
            </a:endParaRPr>
          </a:p>
        </p:txBody>
      </p:sp>
    </p:spTree>
    <p:extLst>
      <p:ext uri="{BB962C8B-B14F-4D97-AF65-F5344CB8AC3E}">
        <p14:creationId xmlns:p14="http://schemas.microsoft.com/office/powerpoint/2010/main" val="1511382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0" name="Straight Connector 29">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4" name="Isosceles Triangle 33">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7"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8" name="Isosceles Triangle 37">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9" name="Isosceles Triangle 38">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4" name="Title 1">
            <a:extLst>
              <a:ext uri="{FF2B5EF4-FFF2-40B4-BE49-F238E27FC236}">
                <a16:creationId xmlns:a16="http://schemas.microsoft.com/office/drawing/2014/main" id="{24C6C2EE-D96C-4E4E-9276-050589EF1A74}"/>
              </a:ext>
            </a:extLst>
          </p:cNvPr>
          <p:cNvSpPr txBox="1">
            <a:spLocks/>
          </p:cNvSpPr>
          <p:nvPr/>
        </p:nvSpPr>
        <p:spPr>
          <a:xfrm>
            <a:off x="985969" y="4553712"/>
            <a:ext cx="8288032" cy="1096316"/>
          </a:xfrm>
          <a:prstGeom prst="rect">
            <a:avLst/>
          </a:prstGeom>
        </p:spPr>
        <p:txBody>
          <a:bodyPr vert="horz" lIns="91440" tIns="45720" rIns="91440" bIns="45720" rtlCol="0" anchor="b">
            <a:normAutofit/>
          </a:bodyPr>
          <a:lstStyle>
            <a:lvl1pPr algn="l" defTabSz="914400" rtl="0" eaLnBrk="1" latinLnBrk="0" hangingPunct="1">
              <a:spcBef>
                <a:spcPct val="0"/>
              </a:spcBef>
              <a:buNone/>
              <a:defRPr sz="2400" b="1" kern="1200">
                <a:solidFill>
                  <a:schemeClr val="accent6"/>
                </a:solidFill>
                <a:latin typeface="+mj-lt"/>
                <a:ea typeface="+mj-ea"/>
                <a:cs typeface="+mj-cs"/>
              </a:defRPr>
            </a:lvl1pPr>
          </a:lstStyle>
          <a:p>
            <a:pPr algn="ctr" defTabSz="457200">
              <a:lnSpc>
                <a:spcPct val="90000"/>
              </a:lnSpc>
              <a:spcAft>
                <a:spcPts val="600"/>
              </a:spcAft>
            </a:pPr>
            <a:r>
              <a:rPr lang="en-US" sz="3400" i="1" kern="1200">
                <a:solidFill>
                  <a:schemeClr val="accent1"/>
                </a:solidFill>
                <a:latin typeface="+mj-lt"/>
                <a:ea typeface="+mj-ea"/>
                <a:cs typeface="+mj-cs"/>
              </a:rPr>
              <a:t>What do you know about this company?</a:t>
            </a:r>
            <a:endParaRPr lang="en-US" sz="3400" kern="1200">
              <a:solidFill>
                <a:schemeClr val="accent1"/>
              </a:solidFill>
              <a:latin typeface="+mj-lt"/>
              <a:ea typeface="+mj-ea"/>
              <a:cs typeface="+mj-cs"/>
            </a:endParaRPr>
          </a:p>
        </p:txBody>
      </p:sp>
      <p:sp>
        <p:nvSpPr>
          <p:cNvPr id="3" name="Slide Number Placeholder 2"/>
          <p:cNvSpPr>
            <a:spLocks noGrp="1"/>
          </p:cNvSpPr>
          <p:nvPr>
            <p:ph type="sldNum" sz="quarter" idx="12"/>
          </p:nvPr>
        </p:nvSpPr>
        <p:spPr>
          <a:xfrm>
            <a:off x="8542023" y="6352651"/>
            <a:ext cx="683339" cy="365125"/>
          </a:xfrm>
        </p:spPr>
        <p:txBody>
          <a:bodyPr vert="horz" lIns="91440" tIns="45720" rIns="91440" bIns="45720" rtlCol="0" anchor="ctr">
            <a:normAutofit/>
          </a:bodyPr>
          <a:lstStyle/>
          <a:p>
            <a:pPr defTabSz="914400">
              <a:spcAft>
                <a:spcPts val="600"/>
              </a:spcAft>
            </a:pPr>
            <a:fld id="{E633FACB-E57B-4CDC-9F3B-D7F03E444374}" type="slidenum">
              <a:rPr lang="en-US" smtClean="0"/>
              <a:pPr defTabSz="914400">
                <a:spcAft>
                  <a:spcPts val="600"/>
                </a:spcAft>
              </a:pPr>
              <a:t>33</a:t>
            </a:fld>
            <a:endParaRPr lang="en-US"/>
          </a:p>
        </p:txBody>
      </p:sp>
      <p:sp>
        <p:nvSpPr>
          <p:cNvPr id="16" name="TextBox 15">
            <a:extLst>
              <a:ext uri="{FF2B5EF4-FFF2-40B4-BE49-F238E27FC236}">
                <a16:creationId xmlns:a16="http://schemas.microsoft.com/office/drawing/2014/main" id="{BA40131E-D590-46EC-853D-EBD1F2E4D4C9}"/>
              </a:ext>
            </a:extLst>
          </p:cNvPr>
          <p:cNvSpPr txBox="1"/>
          <p:nvPr/>
        </p:nvSpPr>
        <p:spPr bwMode="auto">
          <a:xfrm>
            <a:off x="6425007" y="6447280"/>
            <a:ext cx="1026726" cy="253916"/>
          </a:xfrm>
          <a:prstGeom prst="rect">
            <a:avLst/>
          </a:prstGeom>
          <a:noFill/>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solidFill>
                <a:prstClr val="black"/>
              </a:solidFill>
              <a:effectLst/>
              <a:uLnTx/>
              <a:uFillTx/>
              <a:latin typeface="Calibri"/>
              <a:ea typeface="ＭＳ Ｐゴシック" pitchFamily="34" charset="-128"/>
              <a:cs typeface="+mn-cs"/>
            </a:endParaRPr>
          </a:p>
        </p:txBody>
      </p:sp>
      <p:graphicFrame>
        <p:nvGraphicFramePr>
          <p:cNvPr id="6" name="Table 5">
            <a:extLst>
              <a:ext uri="{FF2B5EF4-FFF2-40B4-BE49-F238E27FC236}">
                <a16:creationId xmlns:a16="http://schemas.microsoft.com/office/drawing/2014/main" id="{2FD2DB72-9EF0-40D1-A267-228EFFFE5120}"/>
              </a:ext>
            </a:extLst>
          </p:cNvPr>
          <p:cNvGraphicFramePr>
            <a:graphicFrameLocks noGrp="1"/>
          </p:cNvGraphicFramePr>
          <p:nvPr>
            <p:extLst>
              <p:ext uri="{D42A27DB-BD31-4B8C-83A1-F6EECF244321}">
                <p14:modId xmlns:p14="http://schemas.microsoft.com/office/powerpoint/2010/main" val="4220999991"/>
              </p:ext>
            </p:extLst>
          </p:nvPr>
        </p:nvGraphicFramePr>
        <p:xfrm>
          <a:off x="1013046" y="934222"/>
          <a:ext cx="8233878" cy="3299451"/>
        </p:xfrm>
        <a:graphic>
          <a:graphicData uri="http://schemas.openxmlformats.org/drawingml/2006/table">
            <a:tbl>
              <a:tblPr firstRow="1" bandRow="1">
                <a:tableStyleId>{9D7B26C5-4107-4FEC-AEDC-1716B250A1EF}</a:tableStyleId>
              </a:tblPr>
              <a:tblGrid>
                <a:gridCol w="8233878">
                  <a:extLst>
                    <a:ext uri="{9D8B030D-6E8A-4147-A177-3AD203B41FA5}">
                      <a16:colId xmlns:a16="http://schemas.microsoft.com/office/drawing/2014/main" val="3656843074"/>
                    </a:ext>
                  </a:extLst>
                </a:gridCol>
              </a:tblGrid>
              <a:tr h="498755">
                <a:tc>
                  <a:txBody>
                    <a:bodyPr/>
                    <a:lstStyle/>
                    <a:p>
                      <a:pPr algn="l"/>
                      <a:r>
                        <a:rPr lang="en-GB" sz="2500" b="1" i="1" kern="1200">
                          <a:solidFill>
                            <a:schemeClr val="bg1"/>
                          </a:solidFill>
                          <a:latin typeface="+mn-lt"/>
                          <a:ea typeface="+mn-ea"/>
                          <a:cs typeface="+mn-cs"/>
                        </a:rPr>
                        <a:t>Example:</a:t>
                      </a:r>
                    </a:p>
                  </a:txBody>
                  <a:tcPr marL="82212" marR="82212" marT="41106" marB="41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0070C0"/>
                    </a:solidFill>
                  </a:tcPr>
                </a:tc>
                <a:extLst>
                  <a:ext uri="{0D108BD9-81ED-4DB2-BD59-A6C34878D82A}">
                    <a16:rowId xmlns:a16="http://schemas.microsoft.com/office/drawing/2014/main" val="995365153"/>
                  </a:ext>
                </a:extLst>
              </a:tr>
              <a:tr h="2800696">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GB" sz="2500" i="1" kern="1200">
                          <a:solidFill>
                            <a:schemeClr val="tx1"/>
                          </a:solidFill>
                          <a:effectLst/>
                          <a:latin typeface="Calibri" panose="020F0502020204030204" pitchFamily="34" charset="0"/>
                          <a:ea typeface="+mn-ea"/>
                          <a:cs typeface="+mn-cs"/>
                        </a:rPr>
                        <a:t>You must go to the website and look for the details like company, products, services, year of starting the company, their annual reports, agenda etc</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GB" sz="2500" i="1" kern="1200">
                          <a:solidFill>
                            <a:schemeClr val="tx1"/>
                          </a:solidFill>
                          <a:effectLst/>
                          <a:latin typeface="Calibri" panose="020F0502020204030204" pitchFamily="34" charset="0"/>
                          <a:ea typeface="+mn-ea"/>
                          <a:cs typeface="+mn-cs"/>
                        </a:rPr>
                        <a:t>How many employees are working in that company, founder/CEO of the company, any recent mergers happened in last year etc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GB" sz="2500" i="1" kern="1200">
                        <a:solidFill>
                          <a:schemeClr val="accent2">
                            <a:lumMod val="75000"/>
                          </a:schemeClr>
                        </a:solidFill>
                        <a:effectLst/>
                        <a:latin typeface="Calibri" panose="020F0502020204030204" pitchFamily="34" charset="0"/>
                        <a:ea typeface="+mn-ea"/>
                        <a:cs typeface="+mn-cs"/>
                      </a:endParaRPr>
                    </a:p>
                  </a:txBody>
                  <a:tcPr marL="82212" marR="82212" marT="41106" marB="4110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99436979"/>
                  </a:ext>
                </a:extLst>
              </a:tr>
            </a:tbl>
          </a:graphicData>
        </a:graphic>
      </p:graphicFrame>
    </p:spTree>
    <p:extLst>
      <p:ext uri="{BB962C8B-B14F-4D97-AF65-F5344CB8AC3E}">
        <p14:creationId xmlns:p14="http://schemas.microsoft.com/office/powerpoint/2010/main" val="16697540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71939-E8DB-4A49-A9C6-452D6262C4F0}"/>
              </a:ext>
            </a:extLst>
          </p:cNvPr>
          <p:cNvSpPr>
            <a:spLocks noGrp="1"/>
          </p:cNvSpPr>
          <p:nvPr>
            <p:ph type="title"/>
          </p:nvPr>
        </p:nvSpPr>
        <p:spPr>
          <a:xfrm>
            <a:off x="4349123" y="609600"/>
            <a:ext cx="4924878" cy="1320800"/>
          </a:xfrm>
        </p:spPr>
        <p:txBody>
          <a:bodyPr anchor="ctr">
            <a:normAutofit/>
          </a:bodyPr>
          <a:lstStyle/>
          <a:p>
            <a:r>
              <a:rPr lang="en-US" b="1" dirty="0"/>
              <a:t>The Phone Interview</a:t>
            </a:r>
          </a:p>
        </p:txBody>
      </p:sp>
      <p:pic>
        <p:nvPicPr>
          <p:cNvPr id="4" name="Picture 3">
            <a:extLst>
              <a:ext uri="{FF2B5EF4-FFF2-40B4-BE49-F238E27FC236}">
                <a16:creationId xmlns:a16="http://schemas.microsoft.com/office/drawing/2014/main" id="{668D2DD6-3475-449C-99B0-6F1B2B3A7980}"/>
              </a:ext>
            </a:extLst>
          </p:cNvPr>
          <p:cNvPicPr>
            <a:picLocks noChangeAspect="1"/>
          </p:cNvPicPr>
          <p:nvPr/>
        </p:nvPicPr>
        <p:blipFill>
          <a:blip r:embed="rId2"/>
          <a:stretch>
            <a:fillRect/>
          </a:stretch>
        </p:blipFill>
        <p:spPr>
          <a:xfrm>
            <a:off x="886633" y="804669"/>
            <a:ext cx="3078063" cy="5095617"/>
          </a:xfrm>
          <a:prstGeom prst="rect">
            <a:avLst/>
          </a:prstGeom>
        </p:spPr>
      </p:pic>
      <p:sp>
        <p:nvSpPr>
          <p:cNvPr id="3" name="Content Placeholder 2">
            <a:extLst>
              <a:ext uri="{FF2B5EF4-FFF2-40B4-BE49-F238E27FC236}">
                <a16:creationId xmlns:a16="http://schemas.microsoft.com/office/drawing/2014/main" id="{40C66CF7-25A4-45C2-AE72-63DAEC2F649E}"/>
              </a:ext>
            </a:extLst>
          </p:cNvPr>
          <p:cNvSpPr>
            <a:spLocks noGrp="1"/>
          </p:cNvSpPr>
          <p:nvPr>
            <p:ph idx="1"/>
          </p:nvPr>
        </p:nvSpPr>
        <p:spPr>
          <a:xfrm>
            <a:off x="4349123" y="2160590"/>
            <a:ext cx="4921876" cy="3739698"/>
          </a:xfrm>
        </p:spPr>
        <p:txBody>
          <a:bodyPr>
            <a:normAutofit/>
          </a:bodyPr>
          <a:lstStyle/>
          <a:p>
            <a:pPr>
              <a:lnSpc>
                <a:spcPct val="90000"/>
              </a:lnSpc>
            </a:pPr>
            <a:r>
              <a:rPr lang="en-US" sz="1400"/>
              <a:t>Due to a company's geographic location, travel costs, and divergent schedules, a phone interview may often be your initial contact with a prospective employer. Therefore, we're offering some phone interview tips.</a:t>
            </a:r>
          </a:p>
          <a:p>
            <a:pPr>
              <a:lnSpc>
                <a:spcPct val="90000"/>
              </a:lnSpc>
            </a:pPr>
            <a:endParaRPr lang="en-US" sz="1400"/>
          </a:p>
          <a:p>
            <a:pPr>
              <a:lnSpc>
                <a:spcPct val="90000"/>
              </a:lnSpc>
            </a:pPr>
            <a:r>
              <a:rPr lang="en-US" sz="1400" b="1"/>
              <a:t>Objective</a:t>
            </a:r>
            <a:r>
              <a:rPr lang="en-US" sz="1400"/>
              <a:t> - The idea behind a phone interview is to gain an invitation for a personal interview, and to gather more information for future steps in the process.</a:t>
            </a:r>
          </a:p>
          <a:p>
            <a:pPr>
              <a:lnSpc>
                <a:spcPct val="90000"/>
              </a:lnSpc>
            </a:pPr>
            <a:endParaRPr lang="en-US" sz="1400"/>
          </a:p>
          <a:p>
            <a:pPr>
              <a:lnSpc>
                <a:spcPct val="90000"/>
              </a:lnSpc>
            </a:pPr>
            <a:r>
              <a:rPr lang="en-US" sz="1400" b="1"/>
              <a:t>Preparation </a:t>
            </a:r>
            <a:r>
              <a:rPr lang="en-US" sz="1400"/>
              <a:t>- Have a pad, pen, and a copy of your resume near the phone. Use a phone in a quiet area. Avoid any background noise. Also avoid using a cordless phone, because they tend to transmit poorly.</a:t>
            </a:r>
          </a:p>
        </p:txBody>
      </p:sp>
    </p:spTree>
    <p:extLst>
      <p:ext uri="{BB962C8B-B14F-4D97-AF65-F5344CB8AC3E}">
        <p14:creationId xmlns:p14="http://schemas.microsoft.com/office/powerpoint/2010/main" val="5080768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1" name="Rectangle 10">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3376"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133042"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7"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24631"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6597"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Isosceles Triangle 20">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5488"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655"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Isosceles Triangle 24">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4821"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B70A5FC-19A9-48EC-A6FA-961EA3BDF913}"/>
              </a:ext>
            </a:extLst>
          </p:cNvPr>
          <p:cNvSpPr>
            <a:spLocks noGrp="1"/>
          </p:cNvSpPr>
          <p:nvPr>
            <p:ph type="title"/>
          </p:nvPr>
        </p:nvSpPr>
        <p:spPr>
          <a:xfrm>
            <a:off x="677334" y="609600"/>
            <a:ext cx="3843375" cy="5175624"/>
          </a:xfrm>
        </p:spPr>
        <p:txBody>
          <a:bodyPr vert="horz" lIns="91440" tIns="45720" rIns="91440" bIns="45720" rtlCol="0" anchor="ctr">
            <a:normAutofit/>
          </a:bodyPr>
          <a:lstStyle/>
          <a:p>
            <a:r>
              <a:rPr lang="en-US">
                <a:solidFill>
                  <a:schemeClr val="tx1">
                    <a:lumMod val="85000"/>
                    <a:lumOff val="15000"/>
                  </a:schemeClr>
                </a:solidFill>
              </a:rPr>
              <a:t>Speaking</a:t>
            </a:r>
          </a:p>
        </p:txBody>
      </p:sp>
      <p:sp>
        <p:nvSpPr>
          <p:cNvPr id="27" name="Freeform: Shape 26">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2154" y="-8467"/>
            <a:ext cx="7109846"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Rectangle 3">
            <a:extLst>
              <a:ext uri="{FF2B5EF4-FFF2-40B4-BE49-F238E27FC236}">
                <a16:creationId xmlns:a16="http://schemas.microsoft.com/office/drawing/2014/main" id="{8522577D-5B98-4C35-9C76-376CE96F3267}"/>
              </a:ext>
            </a:extLst>
          </p:cNvPr>
          <p:cNvSpPr/>
          <p:nvPr/>
        </p:nvSpPr>
        <p:spPr>
          <a:xfrm>
            <a:off x="6116084" y="609601"/>
            <a:ext cx="5511296" cy="5175624"/>
          </a:xfrm>
          <a:prstGeom prst="rect">
            <a:avLst/>
          </a:prstGeom>
        </p:spPr>
        <p:txBody>
          <a:bodyPr vert="horz" lIns="91440" tIns="45720" rIns="91440" bIns="45720" rtlCol="0" anchor="ctr">
            <a:normAutofit/>
          </a:bodyPr>
          <a:lstStyle/>
          <a:p>
            <a:pPr marL="342900" indent="-342900">
              <a:spcBef>
                <a:spcPts val="1000"/>
              </a:spcBef>
              <a:buClr>
                <a:schemeClr val="accent1"/>
              </a:buClr>
              <a:buSzPct val="80000"/>
              <a:buFont typeface="Wingdings 3" charset="2"/>
              <a:buChar char=""/>
            </a:pPr>
            <a:r>
              <a:rPr lang="en-US">
                <a:solidFill>
                  <a:srgbClr val="FFFFFF"/>
                </a:solidFill>
              </a:rPr>
              <a:t>Smile and be enthusiastic. Your enthusiasm will carry through to the interviewer.</a:t>
            </a:r>
          </a:p>
          <a:p>
            <a:pPr marL="342900" indent="-342900">
              <a:spcBef>
                <a:spcPts val="1000"/>
              </a:spcBef>
              <a:buClr>
                <a:schemeClr val="accent1"/>
              </a:buClr>
              <a:buSzPct val="80000"/>
              <a:buFont typeface="Wingdings 3" charset="2"/>
              <a:buChar char=""/>
            </a:pPr>
            <a:endParaRPr lang="en-US">
              <a:solidFill>
                <a:srgbClr val="FFFFFF"/>
              </a:solidFill>
            </a:endParaRPr>
          </a:p>
          <a:p>
            <a:pPr marL="342900" indent="-342900">
              <a:spcBef>
                <a:spcPts val="1000"/>
              </a:spcBef>
              <a:buClr>
                <a:schemeClr val="accent1"/>
              </a:buClr>
              <a:buSzPct val="80000"/>
              <a:buFont typeface="Wingdings 3" charset="2"/>
              <a:buChar char=""/>
            </a:pPr>
            <a:r>
              <a:rPr lang="en-US">
                <a:solidFill>
                  <a:srgbClr val="FFFFFF"/>
                </a:solidFill>
              </a:rPr>
              <a:t>Speak in a conversational manner and be sure to speak loudly enough to be heard. Speak with some inflection and tone. </a:t>
            </a:r>
          </a:p>
          <a:p>
            <a:pPr marL="342900" indent="-342900">
              <a:spcBef>
                <a:spcPts val="1000"/>
              </a:spcBef>
              <a:buClr>
                <a:schemeClr val="accent1"/>
              </a:buClr>
              <a:buSzPct val="80000"/>
              <a:buFont typeface="Wingdings 3" charset="2"/>
              <a:buChar char=""/>
            </a:pPr>
            <a:endParaRPr lang="en-US">
              <a:solidFill>
                <a:srgbClr val="FFFFFF"/>
              </a:solidFill>
            </a:endParaRPr>
          </a:p>
          <a:p>
            <a:pPr marL="342900" indent="-342900">
              <a:spcBef>
                <a:spcPts val="1000"/>
              </a:spcBef>
              <a:buClr>
                <a:schemeClr val="accent1"/>
              </a:buClr>
              <a:buSzPct val="80000"/>
              <a:buFont typeface="Wingdings 3" charset="2"/>
              <a:buChar char=""/>
            </a:pPr>
            <a:r>
              <a:rPr lang="en-US">
                <a:solidFill>
                  <a:srgbClr val="FFFFFF"/>
                </a:solidFill>
              </a:rPr>
              <a:t>Let the interviewer do most of the talking. When s/he asks you a question, expound upon the answer. Use the opportunity to sell your skills and experience. </a:t>
            </a:r>
          </a:p>
          <a:p>
            <a:pPr marL="342900" indent="-342900">
              <a:spcBef>
                <a:spcPts val="1000"/>
              </a:spcBef>
              <a:buClr>
                <a:schemeClr val="accent1"/>
              </a:buClr>
              <a:buSzPct val="80000"/>
              <a:buFont typeface="Wingdings 3" charset="2"/>
              <a:buChar char=""/>
            </a:pPr>
            <a:endParaRPr lang="en-US">
              <a:solidFill>
                <a:srgbClr val="FFFFFF"/>
              </a:solidFill>
            </a:endParaRPr>
          </a:p>
          <a:p>
            <a:pPr marL="342900" indent="-342900">
              <a:spcBef>
                <a:spcPts val="1000"/>
              </a:spcBef>
              <a:buClr>
                <a:schemeClr val="accent1"/>
              </a:buClr>
              <a:buSzPct val="80000"/>
              <a:buFont typeface="Wingdings 3" charset="2"/>
              <a:buChar char=""/>
            </a:pPr>
            <a:r>
              <a:rPr lang="en-US">
                <a:solidFill>
                  <a:srgbClr val="FFFFFF"/>
                </a:solidFill>
              </a:rPr>
              <a:t>When the interview is over, let her/him know that you are very interested in scheduling a personal interview at her/his place of business.</a:t>
            </a:r>
          </a:p>
        </p:txBody>
      </p:sp>
    </p:spTree>
    <p:extLst>
      <p:ext uri="{BB962C8B-B14F-4D97-AF65-F5344CB8AC3E}">
        <p14:creationId xmlns:p14="http://schemas.microsoft.com/office/powerpoint/2010/main" val="1493079378"/>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Isosceles Triangle 25">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Isosceles Triangle 29">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Isosceles Triangle 30">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32" name="Rectangle 31">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screenshot of a cell phone&#10;&#10;Description automatically generated">
            <a:extLst>
              <a:ext uri="{FF2B5EF4-FFF2-40B4-BE49-F238E27FC236}">
                <a16:creationId xmlns:a16="http://schemas.microsoft.com/office/drawing/2014/main" id="{28B5124E-CEA3-4E94-8107-2283A2E621B3}"/>
              </a:ext>
            </a:extLst>
          </p:cNvPr>
          <p:cNvPicPr>
            <a:picLocks noChangeAspect="1"/>
          </p:cNvPicPr>
          <p:nvPr/>
        </p:nvPicPr>
        <p:blipFill>
          <a:blip r:embed="rId2"/>
          <a:stretch>
            <a:fillRect/>
          </a:stretch>
        </p:blipFill>
        <p:spPr>
          <a:xfrm>
            <a:off x="4323902" y="1131994"/>
            <a:ext cx="3546073" cy="4590386"/>
          </a:xfrm>
          <a:prstGeom prst="rect">
            <a:avLst/>
          </a:prstGeom>
        </p:spPr>
      </p:pic>
    </p:spTree>
    <p:extLst>
      <p:ext uri="{BB962C8B-B14F-4D97-AF65-F5344CB8AC3E}">
        <p14:creationId xmlns:p14="http://schemas.microsoft.com/office/powerpoint/2010/main" val="20805124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3376"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133042"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24631"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6597"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Isosceles Triangle 19">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5488"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655"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Isosceles Triangle 23">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4821"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677334" y="609600"/>
            <a:ext cx="3843375" cy="5175624"/>
          </a:xfrm>
        </p:spPr>
        <p:txBody>
          <a:bodyPr anchor="ctr">
            <a:normAutofit/>
          </a:bodyPr>
          <a:lstStyle/>
          <a:p>
            <a:r>
              <a:rPr lang="en-IN">
                <a:solidFill>
                  <a:schemeClr val="tx1">
                    <a:lumMod val="85000"/>
                    <a:lumOff val="15000"/>
                  </a:schemeClr>
                </a:solidFill>
              </a:rPr>
              <a:t>Self Evaluation</a:t>
            </a:r>
            <a:endParaRPr lang="en-US">
              <a:solidFill>
                <a:schemeClr val="tx1">
                  <a:lumMod val="85000"/>
                  <a:lumOff val="15000"/>
                </a:schemeClr>
              </a:solidFill>
            </a:endParaRPr>
          </a:p>
        </p:txBody>
      </p:sp>
      <p:sp>
        <p:nvSpPr>
          <p:cNvPr id="26" name="Freeform: Shape 25">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2154" y="-8467"/>
            <a:ext cx="7109846"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sz="quarter" idx="1"/>
          </p:nvPr>
        </p:nvSpPr>
        <p:spPr>
          <a:xfrm>
            <a:off x="6116084" y="609601"/>
            <a:ext cx="5511296" cy="5175624"/>
          </a:xfrm>
        </p:spPr>
        <p:txBody>
          <a:bodyPr anchor="ctr">
            <a:normAutofit/>
          </a:bodyPr>
          <a:lstStyle/>
          <a:p>
            <a:r>
              <a:rPr lang="en-US">
                <a:solidFill>
                  <a:srgbClr val="FFFFFF"/>
                </a:solidFill>
              </a:rPr>
              <a:t>How your present and experience relate to the position?</a:t>
            </a:r>
          </a:p>
          <a:p>
            <a:r>
              <a:rPr lang="en-US">
                <a:solidFill>
                  <a:srgbClr val="FFFFFF"/>
                </a:solidFill>
              </a:rPr>
              <a:t>Your current and future career goals </a:t>
            </a:r>
          </a:p>
          <a:p>
            <a:r>
              <a:rPr lang="en-US">
                <a:solidFill>
                  <a:srgbClr val="FFFFFF"/>
                </a:solidFill>
              </a:rPr>
              <a:t>What skills and expertise you have to offer </a:t>
            </a:r>
          </a:p>
          <a:p>
            <a:r>
              <a:rPr lang="en-US">
                <a:solidFill>
                  <a:srgbClr val="FFFFFF"/>
                </a:solidFill>
              </a:rPr>
              <a:t>The skills that you would like to develop or     improve </a:t>
            </a:r>
          </a:p>
          <a:p>
            <a:r>
              <a:rPr lang="en-US">
                <a:solidFill>
                  <a:srgbClr val="FFFFFF"/>
                </a:solidFill>
              </a:rPr>
              <a:t> Location, salary, and lifestyle priorities </a:t>
            </a:r>
          </a:p>
          <a:p>
            <a:r>
              <a:rPr lang="en-US">
                <a:solidFill>
                  <a:srgbClr val="FFFFFF"/>
                </a:solidFill>
              </a:rPr>
              <a:t> Kinds of people and environments you prefer </a:t>
            </a:r>
          </a:p>
        </p:txBody>
      </p:sp>
    </p:spTree>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Job Interview Body Language: The Dos and Don'ts"/>
          <p:cNvPicPr>
            <a:picLocks noChangeAspect="1" noChangeArrowheads="1"/>
          </p:cNvPicPr>
          <p:nvPr/>
        </p:nvPicPr>
        <p:blipFill>
          <a:blip r:embed="rId2" cstate="print"/>
          <a:srcRect b="44630"/>
          <a:stretch>
            <a:fillRect/>
          </a:stretch>
        </p:blipFill>
        <p:spPr bwMode="auto">
          <a:xfrm>
            <a:off x="1312245" y="325286"/>
            <a:ext cx="7273490" cy="620742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Job Interview Body Language: The Dos and Don'ts"/>
          <p:cNvPicPr>
            <a:picLocks noChangeAspect="1" noChangeArrowheads="1"/>
          </p:cNvPicPr>
          <p:nvPr/>
        </p:nvPicPr>
        <p:blipFill>
          <a:blip r:embed="rId2" cstate="print"/>
          <a:srcRect t="55370" b="6240"/>
          <a:stretch>
            <a:fillRect/>
          </a:stretch>
        </p:blipFill>
        <p:spPr bwMode="auto">
          <a:xfrm>
            <a:off x="1164657" y="747362"/>
            <a:ext cx="8094846" cy="5595859"/>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6458AEC8-E785-482A-AB42-EB929AB1DFCE}"/>
              </a:ext>
            </a:extLst>
          </p:cNvPr>
          <p:cNvSpPr txBox="1">
            <a:spLocks/>
          </p:cNvSpPr>
          <p:nvPr/>
        </p:nvSpPr>
        <p:spPr>
          <a:xfrm>
            <a:off x="1115386" y="912509"/>
            <a:ext cx="4147457" cy="929034"/>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0"/>
              </a:spcBef>
              <a:spcAft>
                <a:spcPts val="200"/>
              </a:spcAft>
              <a:buClr>
                <a:schemeClr val="accent1"/>
              </a:buClr>
              <a:buSzPct val="100000"/>
              <a:buFont typeface="Tw Cen MT" panose="020B0602020104020603" pitchFamily="34" charset="0"/>
              <a:buNone/>
              <a:defRPr sz="1800" kern="1200">
                <a:solidFill>
                  <a:schemeClr val="tx1">
                    <a:lumMod val="95000"/>
                    <a:lumOff val="5000"/>
                  </a:schemeClr>
                </a:solidFill>
                <a:latin typeface="+mn-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9pPr>
          </a:lstStyle>
          <a:p>
            <a:endParaRPr lang="en-US" sz="3200" dirty="0"/>
          </a:p>
        </p:txBody>
      </p:sp>
      <p:sp>
        <p:nvSpPr>
          <p:cNvPr id="7" name="Subtitle 6">
            <a:extLst>
              <a:ext uri="{FF2B5EF4-FFF2-40B4-BE49-F238E27FC236}">
                <a16:creationId xmlns:a16="http://schemas.microsoft.com/office/drawing/2014/main" id="{DAA9050D-B1A9-447E-87D0-8A13AEE645A7}"/>
              </a:ext>
            </a:extLst>
          </p:cNvPr>
          <p:cNvSpPr>
            <a:spLocks noGrp="1"/>
          </p:cNvSpPr>
          <p:nvPr>
            <p:ph type="subTitle" idx="1"/>
          </p:nvPr>
        </p:nvSpPr>
        <p:spPr>
          <a:xfrm>
            <a:off x="668672" y="307974"/>
            <a:ext cx="9188341" cy="6077415"/>
          </a:xfrm>
        </p:spPr>
        <p:txBody>
          <a:bodyPr>
            <a:noAutofit/>
          </a:bodyPr>
          <a:lstStyle/>
          <a:p>
            <a:pPr algn="l"/>
            <a:r>
              <a:rPr lang="en-US" sz="2000" b="1" dirty="0">
                <a:solidFill>
                  <a:schemeClr val="tx1"/>
                </a:solidFill>
              </a:rPr>
              <a:t>1. Heading</a:t>
            </a:r>
            <a:r>
              <a:rPr lang="en-US" sz="2400" dirty="0">
                <a:solidFill>
                  <a:schemeClr val="tx1"/>
                </a:solidFill>
              </a:rPr>
              <a:t>:</a:t>
            </a:r>
          </a:p>
          <a:p>
            <a:pPr marL="342900" indent="-342900" algn="l">
              <a:buFontTx/>
              <a:buChar char="-"/>
            </a:pPr>
            <a:r>
              <a:rPr lang="en-US" dirty="0">
                <a:solidFill>
                  <a:schemeClr val="tx1"/>
                </a:solidFill>
              </a:rPr>
              <a:t>Name </a:t>
            </a:r>
          </a:p>
          <a:p>
            <a:pPr marL="342900" indent="-342900" algn="l">
              <a:buFontTx/>
              <a:buChar char="-"/>
            </a:pPr>
            <a:r>
              <a:rPr lang="en-US" dirty="0">
                <a:solidFill>
                  <a:schemeClr val="tx1"/>
                </a:solidFill>
              </a:rPr>
              <a:t>Address (current address)</a:t>
            </a:r>
          </a:p>
          <a:p>
            <a:pPr marL="342900" indent="-342900" algn="l">
              <a:buFontTx/>
              <a:buChar char="-"/>
            </a:pPr>
            <a:r>
              <a:rPr lang="en-US" dirty="0">
                <a:solidFill>
                  <a:schemeClr val="tx1"/>
                </a:solidFill>
              </a:rPr>
              <a:t>Email (active)</a:t>
            </a:r>
          </a:p>
          <a:p>
            <a:pPr marL="342900" indent="-342900" algn="l">
              <a:buFontTx/>
              <a:buChar char="-"/>
            </a:pPr>
            <a:r>
              <a:rPr lang="en-US" dirty="0">
                <a:solidFill>
                  <a:schemeClr val="tx1"/>
                </a:solidFill>
              </a:rPr>
              <a:t>Phone Number (active)</a:t>
            </a:r>
            <a:endParaRPr lang="en-US" b="1" dirty="0">
              <a:solidFill>
                <a:schemeClr val="tx1"/>
              </a:solidFill>
            </a:endParaRPr>
          </a:p>
          <a:p>
            <a:pPr algn="l"/>
            <a:r>
              <a:rPr lang="en-US" sz="2000" b="1" dirty="0">
                <a:solidFill>
                  <a:schemeClr val="tx1"/>
                </a:solidFill>
              </a:rPr>
              <a:t>2.</a:t>
            </a:r>
            <a:r>
              <a:rPr lang="en-US" sz="2000" dirty="0">
                <a:solidFill>
                  <a:schemeClr val="tx1"/>
                </a:solidFill>
              </a:rPr>
              <a:t> </a:t>
            </a:r>
            <a:r>
              <a:rPr lang="en-US" sz="2000" b="1" dirty="0">
                <a:solidFill>
                  <a:schemeClr val="tx1"/>
                </a:solidFill>
              </a:rPr>
              <a:t>Objective</a:t>
            </a:r>
            <a:r>
              <a:rPr lang="en-US" sz="2000" dirty="0">
                <a:solidFill>
                  <a:schemeClr val="tx1"/>
                </a:solidFill>
              </a:rPr>
              <a:t>:</a:t>
            </a:r>
          </a:p>
          <a:p>
            <a:pPr algn="l"/>
            <a:r>
              <a:rPr lang="en-US" dirty="0">
                <a:solidFill>
                  <a:schemeClr val="tx1"/>
                </a:solidFill>
              </a:rPr>
              <a:t>It should be related to the job you are applying for and states what kind of career you are looking for in your future along with the skills that make you suitable for that role.</a:t>
            </a:r>
          </a:p>
          <a:p>
            <a:pPr algn="l"/>
            <a:r>
              <a:rPr lang="en-US" sz="2000" b="1" dirty="0">
                <a:solidFill>
                  <a:schemeClr val="tx1"/>
                </a:solidFill>
              </a:rPr>
              <a:t>3. Work Experience(Start from current to previous)</a:t>
            </a:r>
            <a:r>
              <a:rPr lang="en-US" sz="2400" dirty="0">
                <a:solidFill>
                  <a:schemeClr val="tx1"/>
                </a:solidFill>
              </a:rPr>
              <a:t>:</a:t>
            </a:r>
          </a:p>
          <a:p>
            <a:pPr algn="l"/>
            <a:endParaRPr lang="en-US" sz="2000" dirty="0">
              <a:solidFill>
                <a:schemeClr val="tx1"/>
              </a:solidFill>
            </a:endParaRPr>
          </a:p>
          <a:p>
            <a:pPr algn="l"/>
            <a:endParaRPr lang="en-US" sz="2000" b="1" dirty="0">
              <a:solidFill>
                <a:schemeClr val="tx1"/>
              </a:solidFill>
            </a:endParaRPr>
          </a:p>
          <a:p>
            <a:pPr algn="l"/>
            <a:r>
              <a:rPr lang="en-US" sz="2000" b="1" dirty="0">
                <a:solidFill>
                  <a:schemeClr val="tx1"/>
                </a:solidFill>
              </a:rPr>
              <a:t>4. Educational Qualifications (Start from current to previous)</a:t>
            </a:r>
            <a:r>
              <a:rPr lang="en-US" sz="2400" dirty="0">
                <a:solidFill>
                  <a:schemeClr val="tx1"/>
                </a:solidFill>
              </a:rPr>
              <a:t>:</a:t>
            </a:r>
            <a:endParaRPr lang="en-US" sz="2000" dirty="0">
              <a:solidFill>
                <a:schemeClr val="tx1"/>
              </a:solidFill>
            </a:endParaRPr>
          </a:p>
          <a:p>
            <a:pPr algn="l"/>
            <a:endParaRPr lang="en-US" sz="2000" dirty="0">
              <a:solidFill>
                <a:schemeClr val="tx1"/>
              </a:solidFill>
            </a:endParaRPr>
          </a:p>
          <a:p>
            <a:pPr algn="l"/>
            <a:endParaRPr lang="en-US" sz="2000" dirty="0">
              <a:solidFill>
                <a:schemeClr val="tx1"/>
              </a:solidFill>
            </a:endParaRPr>
          </a:p>
        </p:txBody>
      </p:sp>
      <p:graphicFrame>
        <p:nvGraphicFramePr>
          <p:cNvPr id="3" name="Table 4">
            <a:extLst>
              <a:ext uri="{FF2B5EF4-FFF2-40B4-BE49-F238E27FC236}">
                <a16:creationId xmlns:a16="http://schemas.microsoft.com/office/drawing/2014/main" id="{7832B1E1-B756-4B00-AEC2-281A1A8DEEE6}"/>
              </a:ext>
            </a:extLst>
          </p:cNvPr>
          <p:cNvGraphicFramePr>
            <a:graphicFrameLocks noGrp="1"/>
          </p:cNvGraphicFramePr>
          <p:nvPr/>
        </p:nvGraphicFramePr>
        <p:xfrm>
          <a:off x="995033" y="5591952"/>
          <a:ext cx="7784991" cy="370840"/>
        </p:xfrm>
        <a:graphic>
          <a:graphicData uri="http://schemas.openxmlformats.org/drawingml/2006/table">
            <a:tbl>
              <a:tblPr firstRow="1" bandRow="1">
                <a:tableStyleId>{5C22544A-7EE6-4342-B048-85BDC9FD1C3A}</a:tableStyleId>
              </a:tblPr>
              <a:tblGrid>
                <a:gridCol w="1862598">
                  <a:extLst>
                    <a:ext uri="{9D8B030D-6E8A-4147-A177-3AD203B41FA5}">
                      <a16:colId xmlns:a16="http://schemas.microsoft.com/office/drawing/2014/main" val="3074817175"/>
                    </a:ext>
                  </a:extLst>
                </a:gridCol>
                <a:gridCol w="1059562">
                  <a:extLst>
                    <a:ext uri="{9D8B030D-6E8A-4147-A177-3AD203B41FA5}">
                      <a16:colId xmlns:a16="http://schemas.microsoft.com/office/drawing/2014/main" val="679989157"/>
                    </a:ext>
                  </a:extLst>
                </a:gridCol>
                <a:gridCol w="1516847">
                  <a:extLst>
                    <a:ext uri="{9D8B030D-6E8A-4147-A177-3AD203B41FA5}">
                      <a16:colId xmlns:a16="http://schemas.microsoft.com/office/drawing/2014/main" val="3017398608"/>
                    </a:ext>
                  </a:extLst>
                </a:gridCol>
                <a:gridCol w="1706452">
                  <a:extLst>
                    <a:ext uri="{9D8B030D-6E8A-4147-A177-3AD203B41FA5}">
                      <a16:colId xmlns:a16="http://schemas.microsoft.com/office/drawing/2014/main" val="351688461"/>
                    </a:ext>
                  </a:extLst>
                </a:gridCol>
                <a:gridCol w="1639532">
                  <a:extLst>
                    <a:ext uri="{9D8B030D-6E8A-4147-A177-3AD203B41FA5}">
                      <a16:colId xmlns:a16="http://schemas.microsoft.com/office/drawing/2014/main" val="1206204849"/>
                    </a:ext>
                  </a:extLst>
                </a:gridCol>
              </a:tblGrid>
              <a:tr h="370840">
                <a:tc>
                  <a:txBody>
                    <a:bodyPr/>
                    <a:lstStyle/>
                    <a:p>
                      <a:r>
                        <a:rPr lang="en-US" sz="1400" dirty="0"/>
                        <a:t>Degree/Certificate</a:t>
                      </a:r>
                    </a:p>
                  </a:txBody>
                  <a:tcPr/>
                </a:tc>
                <a:tc>
                  <a:txBody>
                    <a:bodyPr/>
                    <a:lstStyle/>
                    <a:p>
                      <a:r>
                        <a:rPr lang="en-US" sz="1400" dirty="0"/>
                        <a:t>Institution</a:t>
                      </a:r>
                    </a:p>
                  </a:txBody>
                  <a:tcPr/>
                </a:tc>
                <a:tc>
                  <a:txBody>
                    <a:bodyPr/>
                    <a:lstStyle/>
                    <a:p>
                      <a:r>
                        <a:rPr lang="en-US" sz="1400" dirty="0"/>
                        <a:t>Year of Passing</a:t>
                      </a:r>
                    </a:p>
                  </a:txBody>
                  <a:tcPr/>
                </a:tc>
                <a:tc>
                  <a:txBody>
                    <a:bodyPr/>
                    <a:lstStyle/>
                    <a:p>
                      <a:r>
                        <a:rPr lang="en-US" sz="1400" dirty="0"/>
                        <a:t>Board/University</a:t>
                      </a:r>
                    </a:p>
                  </a:txBody>
                  <a:tcPr/>
                </a:tc>
                <a:tc>
                  <a:txBody>
                    <a:bodyPr/>
                    <a:lstStyle/>
                    <a:p>
                      <a:r>
                        <a:rPr lang="en-US" sz="1400" dirty="0"/>
                        <a:t>Marks (%) or GPA</a:t>
                      </a:r>
                    </a:p>
                  </a:txBody>
                  <a:tcPr/>
                </a:tc>
                <a:extLst>
                  <a:ext uri="{0D108BD9-81ED-4DB2-BD59-A6C34878D82A}">
                    <a16:rowId xmlns:a16="http://schemas.microsoft.com/office/drawing/2014/main" val="729080402"/>
                  </a:ext>
                </a:extLst>
              </a:tr>
            </a:tbl>
          </a:graphicData>
        </a:graphic>
      </p:graphicFrame>
      <p:pic>
        <p:nvPicPr>
          <p:cNvPr id="2" name="Picture 1">
            <a:extLst>
              <a:ext uri="{FF2B5EF4-FFF2-40B4-BE49-F238E27FC236}">
                <a16:creationId xmlns:a16="http://schemas.microsoft.com/office/drawing/2014/main" id="{FAF775C7-A2BE-453F-8107-D104B5F14BED}"/>
              </a:ext>
            </a:extLst>
          </p:cNvPr>
          <p:cNvPicPr>
            <a:picLocks noChangeAspect="1"/>
          </p:cNvPicPr>
          <p:nvPr/>
        </p:nvPicPr>
        <p:blipFill>
          <a:blip r:embed="rId2"/>
          <a:stretch>
            <a:fillRect/>
          </a:stretch>
        </p:blipFill>
        <p:spPr>
          <a:xfrm>
            <a:off x="921599" y="4169434"/>
            <a:ext cx="7858425" cy="432854"/>
          </a:xfrm>
          <a:prstGeom prst="rect">
            <a:avLst/>
          </a:prstGeom>
        </p:spPr>
      </p:pic>
      <p:pic>
        <p:nvPicPr>
          <p:cNvPr id="5" name="Picture 4">
            <a:extLst>
              <a:ext uri="{FF2B5EF4-FFF2-40B4-BE49-F238E27FC236}">
                <a16:creationId xmlns:a16="http://schemas.microsoft.com/office/drawing/2014/main" id="{6AAD40B9-0853-45DE-AE8D-CE44C5D20208}"/>
              </a:ext>
            </a:extLst>
          </p:cNvPr>
          <p:cNvPicPr>
            <a:picLocks noChangeAspect="1"/>
          </p:cNvPicPr>
          <p:nvPr/>
        </p:nvPicPr>
        <p:blipFill>
          <a:blip r:embed="rId3"/>
          <a:stretch>
            <a:fillRect/>
          </a:stretch>
        </p:blipFill>
        <p:spPr>
          <a:xfrm>
            <a:off x="4447069" y="164137"/>
            <a:ext cx="3845249" cy="266209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8103016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Isosceles Triangle 18">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Isosceles Triangle 22">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Freeform: Shape 24">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FD537ED-6C1A-41A1-8DD0-14BD2C78BFE7}"/>
              </a:ext>
            </a:extLst>
          </p:cNvPr>
          <p:cNvSpPr>
            <a:spLocks noGrp="1"/>
          </p:cNvSpPr>
          <p:nvPr>
            <p:ph type="ctrTitle"/>
          </p:nvPr>
        </p:nvSpPr>
        <p:spPr>
          <a:xfrm>
            <a:off x="4419136" y="1020871"/>
            <a:ext cx="6960759" cy="2849671"/>
          </a:xfrm>
        </p:spPr>
        <p:txBody>
          <a:bodyPr>
            <a:normAutofit/>
          </a:bodyPr>
          <a:lstStyle/>
          <a:p>
            <a:pPr algn="l"/>
            <a:r>
              <a:rPr lang="en-US" sz="6000">
                <a:solidFill>
                  <a:srgbClr val="FFFFFF"/>
                </a:solidFill>
              </a:rPr>
              <a:t>Interview tips</a:t>
            </a:r>
          </a:p>
        </p:txBody>
      </p:sp>
      <p:sp>
        <p:nvSpPr>
          <p:cNvPr id="27" name="Isosceles Triangle 26">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036315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E9C2F00-AD87-496C-95E6-6304E2D91E09}"/>
              </a:ext>
            </a:extLst>
          </p:cNvPr>
          <p:cNvSpPr>
            <a:spLocks noGrp="1"/>
          </p:cNvSpPr>
          <p:nvPr>
            <p:ph type="title"/>
          </p:nvPr>
        </p:nvSpPr>
        <p:spPr>
          <a:xfrm>
            <a:off x="652481" y="1382486"/>
            <a:ext cx="3547581" cy="4093028"/>
          </a:xfrm>
        </p:spPr>
        <p:txBody>
          <a:bodyPr anchor="ctr">
            <a:normAutofit/>
          </a:bodyPr>
          <a:lstStyle/>
          <a:p>
            <a:r>
              <a:rPr lang="en-US" sz="4400"/>
              <a:t>Top Picks from the Interviewer</a:t>
            </a:r>
          </a:p>
        </p:txBody>
      </p:sp>
      <p:grpSp>
        <p:nvGrpSpPr>
          <p:cNvPr id="13" name="Group 12">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4" name="Straight Connector 13">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Isosceles Triangle 17">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Isosceles Triangle 21">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4" name="Rectangle 23">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4">
            <a:extLst>
              <a:ext uri="{FF2B5EF4-FFF2-40B4-BE49-F238E27FC236}">
                <a16:creationId xmlns:a16="http://schemas.microsoft.com/office/drawing/2014/main" id="{9069BA22-AADC-E2AB-46E1-62108BA2EBEE}"/>
              </a:ext>
            </a:extLst>
          </p:cNvPr>
          <p:cNvGraphicFramePr>
            <a:graphicFrameLocks noGrp="1"/>
          </p:cNvGraphicFramePr>
          <p:nvPr>
            <p:ph idx="1"/>
            <p:extLst>
              <p:ext uri="{D42A27DB-BD31-4B8C-83A1-F6EECF244321}">
                <p14:modId xmlns:p14="http://schemas.microsoft.com/office/powerpoint/2010/main" val="1787382437"/>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543742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98AC99-7BED-49FF-91CF-E1E284DA6DA6}"/>
              </a:ext>
            </a:extLst>
          </p:cNvPr>
          <p:cNvSpPr>
            <a:spLocks noGrp="1"/>
          </p:cNvSpPr>
          <p:nvPr>
            <p:ph type="title"/>
          </p:nvPr>
        </p:nvSpPr>
        <p:spPr>
          <a:xfrm>
            <a:off x="652481" y="1382486"/>
            <a:ext cx="3547581" cy="4093028"/>
          </a:xfrm>
        </p:spPr>
        <p:txBody>
          <a:bodyPr anchor="ctr">
            <a:normAutofit/>
          </a:bodyPr>
          <a:lstStyle/>
          <a:p>
            <a:r>
              <a:rPr lang="en-US" sz="4400"/>
              <a:t>Few Etiquettes</a:t>
            </a:r>
          </a:p>
        </p:txBody>
      </p:sp>
      <p:grpSp>
        <p:nvGrpSpPr>
          <p:cNvPr id="11" name="Group 10">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2" name="Straight Connector 11">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Isosceles Triangle 15">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Isosceles Triangle 19">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2" name="Rectangle 21">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321E6F2C-A38C-DF54-FB77-06FD634E1FB6}"/>
              </a:ext>
            </a:extLst>
          </p:cNvPr>
          <p:cNvGraphicFramePr>
            <a:graphicFrameLocks noGrp="1"/>
          </p:cNvGraphicFramePr>
          <p:nvPr>
            <p:ph idx="1"/>
            <p:extLst>
              <p:ext uri="{D42A27DB-BD31-4B8C-83A1-F6EECF244321}">
                <p14:modId xmlns:p14="http://schemas.microsoft.com/office/powerpoint/2010/main" val="1554355237"/>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19704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FFC422-CA44-48D9-8733-6F6138DF7F6E}"/>
              </a:ext>
            </a:extLst>
          </p:cNvPr>
          <p:cNvSpPr>
            <a:spLocks noGrp="1"/>
          </p:cNvSpPr>
          <p:nvPr>
            <p:ph type="title"/>
          </p:nvPr>
        </p:nvSpPr>
        <p:spPr>
          <a:xfrm>
            <a:off x="652481" y="1382486"/>
            <a:ext cx="3547581" cy="4093028"/>
          </a:xfrm>
        </p:spPr>
        <p:txBody>
          <a:bodyPr anchor="ctr">
            <a:normAutofit/>
          </a:bodyPr>
          <a:lstStyle/>
          <a:p>
            <a:r>
              <a:rPr lang="en-US" sz="4400"/>
              <a:t>Few sample Questions</a:t>
            </a:r>
          </a:p>
        </p:txBody>
      </p:sp>
      <p:grpSp>
        <p:nvGrpSpPr>
          <p:cNvPr id="11" name="Group 10">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2" name="Straight Connector 11">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Isosceles Triangle 15">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Isosceles Triangle 19">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2" name="Rectangle 21">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365C1137-E8FC-90E2-D083-7863CD8C9FB0}"/>
              </a:ext>
            </a:extLst>
          </p:cNvPr>
          <p:cNvGraphicFramePr>
            <a:graphicFrameLocks noGrp="1"/>
          </p:cNvGraphicFramePr>
          <p:nvPr>
            <p:ph idx="1"/>
            <p:extLst>
              <p:ext uri="{D42A27DB-BD31-4B8C-83A1-F6EECF244321}">
                <p14:modId xmlns:p14="http://schemas.microsoft.com/office/powerpoint/2010/main" val="2698675382"/>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114529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633FACB-E57B-4CDC-9F3B-D7F03E444374}" type="slidenum">
              <a:rPr lang="en-CA" smtClean="0">
                <a:solidFill>
                  <a:srgbClr val="AAAAAA"/>
                </a:solidFill>
              </a:rPr>
              <a:pPr/>
              <a:t>44</a:t>
            </a:fld>
            <a:endParaRPr lang="en-CA">
              <a:solidFill>
                <a:srgbClr val="AAAAAA"/>
              </a:solidFill>
            </a:endParaRPr>
          </a:p>
        </p:txBody>
      </p:sp>
      <p:sp>
        <p:nvSpPr>
          <p:cNvPr id="24" name="Title 1">
            <a:extLst>
              <a:ext uri="{FF2B5EF4-FFF2-40B4-BE49-F238E27FC236}">
                <a16:creationId xmlns:a16="http://schemas.microsoft.com/office/drawing/2014/main" id="{24C6C2EE-D96C-4E4E-9276-050589EF1A74}"/>
              </a:ext>
            </a:extLst>
          </p:cNvPr>
          <p:cNvSpPr txBox="1">
            <a:spLocks/>
          </p:cNvSpPr>
          <p:nvPr/>
        </p:nvSpPr>
        <p:spPr>
          <a:xfrm>
            <a:off x="1702545" y="309621"/>
            <a:ext cx="8393113" cy="877891"/>
          </a:xfrm>
          <a:prstGeom prst="rect">
            <a:avLst/>
          </a:prstGeom>
        </p:spPr>
        <p:txBody>
          <a:bodyPr/>
          <a:lstStyle>
            <a:lvl1pPr algn="l" defTabSz="914400" rtl="0" eaLnBrk="1" latinLnBrk="0" hangingPunct="1">
              <a:spcBef>
                <a:spcPct val="0"/>
              </a:spcBef>
              <a:buNone/>
              <a:defRPr sz="2400" b="1" kern="1200">
                <a:solidFill>
                  <a:schemeClr val="accent6"/>
                </a:solidFill>
                <a:latin typeface="+mj-lt"/>
                <a:ea typeface="+mj-ea"/>
                <a:cs typeface="+mj-cs"/>
              </a:defRPr>
            </a:lvl1pPr>
          </a:lstStyle>
          <a:p>
            <a:pPr algn="ctr">
              <a:lnSpc>
                <a:spcPct val="90000"/>
              </a:lnSpc>
            </a:pPr>
            <a:r>
              <a:rPr lang="en-US" sz="4400">
                <a:solidFill>
                  <a:srgbClr val="002060"/>
                </a:solidFill>
              </a:rPr>
              <a:t>Tell me about yourself ?</a:t>
            </a:r>
            <a:endParaRPr lang="en-US" dirty="0">
              <a:solidFill>
                <a:srgbClr val="002060"/>
              </a:solidFill>
            </a:endParaRPr>
          </a:p>
        </p:txBody>
      </p:sp>
      <p:graphicFrame>
        <p:nvGraphicFramePr>
          <p:cNvPr id="6" name="Table 5">
            <a:extLst>
              <a:ext uri="{FF2B5EF4-FFF2-40B4-BE49-F238E27FC236}">
                <a16:creationId xmlns:a16="http://schemas.microsoft.com/office/drawing/2014/main" id="{2FD2DB72-9EF0-40D1-A267-228EFFFE5120}"/>
              </a:ext>
            </a:extLst>
          </p:cNvPr>
          <p:cNvGraphicFramePr>
            <a:graphicFrameLocks noGrp="1"/>
          </p:cNvGraphicFramePr>
          <p:nvPr>
            <p:extLst>
              <p:ext uri="{D42A27DB-BD31-4B8C-83A1-F6EECF244321}">
                <p14:modId xmlns:p14="http://schemas.microsoft.com/office/powerpoint/2010/main" val="3782217709"/>
              </p:ext>
            </p:extLst>
          </p:nvPr>
        </p:nvGraphicFramePr>
        <p:xfrm>
          <a:off x="1127466" y="1033351"/>
          <a:ext cx="9786968" cy="5302926"/>
        </p:xfrm>
        <a:graphic>
          <a:graphicData uri="http://schemas.openxmlformats.org/drawingml/2006/table">
            <a:tbl>
              <a:tblPr firstRow="1" bandRow="1">
                <a:tableStyleId>{9D7B26C5-4107-4FEC-AEDC-1716B250A1EF}</a:tableStyleId>
              </a:tblPr>
              <a:tblGrid>
                <a:gridCol w="9786968">
                  <a:extLst>
                    <a:ext uri="{9D8B030D-6E8A-4147-A177-3AD203B41FA5}">
                      <a16:colId xmlns:a16="http://schemas.microsoft.com/office/drawing/2014/main" val="3656843074"/>
                    </a:ext>
                  </a:extLst>
                </a:gridCol>
              </a:tblGrid>
              <a:tr h="475679">
                <a:tc>
                  <a:txBody>
                    <a:bodyPr/>
                    <a:lstStyle/>
                    <a:p>
                      <a:pPr algn="l"/>
                      <a:r>
                        <a:rPr lang="en-GB" sz="2800" b="1" i="0" kern="1200">
                          <a:solidFill>
                            <a:schemeClr val="bg1"/>
                          </a:solidFill>
                          <a:latin typeface="+mn-lt"/>
                          <a:ea typeface="+mn-ea"/>
                          <a:cs typeface="+mn-cs"/>
                        </a:rPr>
                        <a:t>How to answer well :</a:t>
                      </a:r>
                      <a:endParaRPr lang="en-GB" sz="2800" b="1" i="0" kern="1200" dirty="0">
                        <a:solidFill>
                          <a:schemeClr val="bg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0021"/>
                    </a:solidFill>
                  </a:tcPr>
                </a:tc>
                <a:extLst>
                  <a:ext uri="{0D108BD9-81ED-4DB2-BD59-A6C34878D82A}">
                    <a16:rowId xmlns:a16="http://schemas.microsoft.com/office/drawing/2014/main" val="995365153"/>
                  </a:ext>
                </a:extLst>
              </a:tr>
              <a:tr h="4784766">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GB" sz="2800" i="0" kern="1200">
                          <a:solidFill>
                            <a:schemeClr val="tx1"/>
                          </a:solidFill>
                          <a:effectLst/>
                          <a:latin typeface="Calibri" panose="020F0502020204030204" pitchFamily="34" charset="0"/>
                          <a:ea typeface="+mn-ea"/>
                          <a:cs typeface="+mn-cs"/>
                        </a:rPr>
                        <a:t>My Name is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GB" sz="2800" i="0" kern="1200">
                          <a:solidFill>
                            <a:schemeClr val="tx1"/>
                          </a:solidFill>
                          <a:effectLst/>
                          <a:latin typeface="Calibri" panose="020F0502020204030204" pitchFamily="34" charset="0"/>
                          <a:ea typeface="+mn-ea"/>
                          <a:cs typeface="+mn-cs"/>
                        </a:rPr>
                        <a:t>I Completed my Grad./ PG from ….., having around 6 years of     experience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GB" sz="2800" i="0" kern="1200">
                          <a:solidFill>
                            <a:schemeClr val="tx1"/>
                          </a:solidFill>
                          <a:effectLst/>
                          <a:latin typeface="Calibri" panose="020F0502020204030204" pitchFamily="34" charset="0"/>
                          <a:ea typeface="+mn-ea"/>
                          <a:cs typeface="+mn-cs"/>
                        </a:rPr>
                        <a:t>I have also done the special course on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GB" sz="2800" i="0" kern="1200">
                          <a:solidFill>
                            <a:schemeClr val="tx1"/>
                          </a:solidFill>
                          <a:effectLst/>
                          <a:latin typeface="Calibri" panose="020F0502020204030204" pitchFamily="34" charset="0"/>
                          <a:ea typeface="+mn-ea"/>
                          <a:cs typeface="+mn-cs"/>
                        </a:rPr>
                        <a:t>During my experience I have developed skills in R2R and….where I was appreciated for my performance and outcomes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GB" sz="2800" i="0" kern="1200">
                          <a:solidFill>
                            <a:schemeClr val="tx1"/>
                          </a:solidFill>
                          <a:effectLst/>
                          <a:latin typeface="Calibri" panose="020F0502020204030204" pitchFamily="34" charset="0"/>
                          <a:ea typeface="+mn-ea"/>
                          <a:cs typeface="+mn-cs"/>
                        </a:rPr>
                        <a:t>I have gone through with the </a:t>
                      </a:r>
                      <a:r>
                        <a:rPr lang="en-GB" sz="2800" b="1" i="0" u="sng" kern="1200">
                          <a:solidFill>
                            <a:srgbClr val="002060"/>
                          </a:solidFill>
                          <a:effectLst/>
                          <a:latin typeface="Calibri" panose="020F0502020204030204" pitchFamily="34" charset="0"/>
                          <a:ea typeface="+mn-ea"/>
                          <a:cs typeface="+mn-cs"/>
                        </a:rPr>
                        <a:t>Job description</a:t>
                      </a:r>
                      <a:r>
                        <a:rPr lang="en-GB" sz="2800" i="0" u="sng" kern="1200">
                          <a:solidFill>
                            <a:schemeClr val="tx1"/>
                          </a:solidFill>
                          <a:effectLst/>
                          <a:latin typeface="Calibri" panose="020F0502020204030204" pitchFamily="34" charset="0"/>
                          <a:ea typeface="+mn-ea"/>
                          <a:cs typeface="+mn-cs"/>
                        </a:rPr>
                        <a:t> </a:t>
                      </a:r>
                      <a:r>
                        <a:rPr lang="en-GB" sz="2800" i="0" kern="1200">
                          <a:solidFill>
                            <a:schemeClr val="tx1"/>
                          </a:solidFill>
                          <a:effectLst/>
                          <a:latin typeface="Calibri" panose="020F0502020204030204" pitchFamily="34" charset="0"/>
                          <a:ea typeface="+mn-ea"/>
                          <a:cs typeface="+mn-cs"/>
                        </a:rPr>
                        <a:t>&amp; it is almost similar with my previous role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GB" sz="2800" i="0" kern="1200">
                          <a:solidFill>
                            <a:schemeClr val="tx1"/>
                          </a:solidFill>
                          <a:effectLst/>
                          <a:latin typeface="Calibri" panose="020F0502020204030204" pitchFamily="34" charset="0"/>
                          <a:ea typeface="+mn-ea"/>
                          <a:cs typeface="+mn-cs"/>
                        </a:rPr>
                        <a:t>So I would like to tell you about my role in previous organisation, I was part of … team wherein I was taking care of….</a:t>
                      </a:r>
                      <a:endParaRPr lang="en-GB" sz="2800" i="0" kern="1200" dirty="0">
                        <a:solidFill>
                          <a:schemeClr val="tx1"/>
                        </a:solidFill>
                        <a:effectLst/>
                        <a:latin typeface="Calibri" panose="020F0502020204030204" pitchFamily="34"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99436979"/>
                  </a:ext>
                </a:extLst>
              </a:tr>
            </a:tbl>
          </a:graphicData>
        </a:graphic>
      </p:graphicFrame>
      <p:sp>
        <p:nvSpPr>
          <p:cNvPr id="16" name="TextBox 15">
            <a:extLst>
              <a:ext uri="{FF2B5EF4-FFF2-40B4-BE49-F238E27FC236}">
                <a16:creationId xmlns:a16="http://schemas.microsoft.com/office/drawing/2014/main" id="{BA40131E-D590-46EC-853D-EBD1F2E4D4C9}"/>
              </a:ext>
            </a:extLst>
          </p:cNvPr>
          <p:cNvSpPr txBox="1"/>
          <p:nvPr/>
        </p:nvSpPr>
        <p:spPr bwMode="auto">
          <a:xfrm>
            <a:off x="6425007" y="6447280"/>
            <a:ext cx="1026726" cy="253916"/>
          </a:xfrm>
          <a:prstGeom prst="rect">
            <a:avLst/>
          </a:prstGeom>
          <a:noFill/>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solidFill>
                <a:prstClr val="black"/>
              </a:solidFill>
              <a:effectLst/>
              <a:uLnTx/>
              <a:uFillTx/>
              <a:latin typeface="Calibri"/>
              <a:ea typeface="ＭＳ Ｐゴシック" pitchFamily="34" charset="-128"/>
              <a:cs typeface="+mn-cs"/>
            </a:endParaRPr>
          </a:p>
        </p:txBody>
      </p:sp>
    </p:spTree>
    <p:extLst>
      <p:ext uri="{BB962C8B-B14F-4D97-AF65-F5344CB8AC3E}">
        <p14:creationId xmlns:p14="http://schemas.microsoft.com/office/powerpoint/2010/main" val="17316736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3376"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133042"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24631"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6597"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Isosceles Triangle 19">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5488"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655"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Isosceles Triangle 23">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4821"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798C518-86C9-4BC6-87A7-7CAC746053F9}"/>
              </a:ext>
            </a:extLst>
          </p:cNvPr>
          <p:cNvSpPr>
            <a:spLocks noGrp="1"/>
          </p:cNvSpPr>
          <p:nvPr>
            <p:ph type="title"/>
          </p:nvPr>
        </p:nvSpPr>
        <p:spPr>
          <a:xfrm>
            <a:off x="677334" y="609600"/>
            <a:ext cx="3843375" cy="5175624"/>
          </a:xfrm>
        </p:spPr>
        <p:txBody>
          <a:bodyPr anchor="ctr">
            <a:normAutofit/>
          </a:bodyPr>
          <a:lstStyle/>
          <a:p>
            <a:r>
              <a:rPr lang="en-US">
                <a:solidFill>
                  <a:schemeClr val="tx1">
                    <a:lumMod val="85000"/>
                    <a:lumOff val="15000"/>
                  </a:schemeClr>
                </a:solidFill>
              </a:rPr>
              <a:t>Few Qs you may ask the interviewer</a:t>
            </a:r>
          </a:p>
        </p:txBody>
      </p:sp>
      <p:sp>
        <p:nvSpPr>
          <p:cNvPr id="26" name="Freeform: Shape 25">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2154" y="-8467"/>
            <a:ext cx="7109846"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44013BB6-94BA-470B-B63C-ACF6FBF59DDA}"/>
              </a:ext>
            </a:extLst>
          </p:cNvPr>
          <p:cNvSpPr>
            <a:spLocks noGrp="1"/>
          </p:cNvSpPr>
          <p:nvPr>
            <p:ph idx="1"/>
          </p:nvPr>
        </p:nvSpPr>
        <p:spPr>
          <a:xfrm>
            <a:off x="6116084" y="609601"/>
            <a:ext cx="5511296" cy="5175624"/>
          </a:xfrm>
        </p:spPr>
        <p:txBody>
          <a:bodyPr anchor="ctr">
            <a:normAutofit/>
          </a:bodyPr>
          <a:lstStyle/>
          <a:p>
            <a:r>
              <a:rPr lang="en-US">
                <a:solidFill>
                  <a:srgbClr val="FFFFFF"/>
                </a:solidFill>
              </a:rPr>
              <a:t>Which Team that I am going to work with?</a:t>
            </a:r>
          </a:p>
          <a:p>
            <a:r>
              <a:rPr lang="en-US">
                <a:solidFill>
                  <a:srgbClr val="FFFFFF"/>
                </a:solidFill>
              </a:rPr>
              <a:t>Who will I be directly Reporting to?</a:t>
            </a:r>
          </a:p>
          <a:p>
            <a:r>
              <a:rPr lang="en-US">
                <a:solidFill>
                  <a:srgbClr val="FFFFFF"/>
                </a:solidFill>
              </a:rPr>
              <a:t>What Kind of Responsibilities My Role require?</a:t>
            </a:r>
          </a:p>
          <a:p>
            <a:r>
              <a:rPr lang="en-US">
                <a:solidFill>
                  <a:srgbClr val="FFFFFF"/>
                </a:solidFill>
              </a:rPr>
              <a:t>What further training or learning opportunities are available?</a:t>
            </a:r>
          </a:p>
          <a:p>
            <a:r>
              <a:rPr lang="en-US">
                <a:solidFill>
                  <a:srgbClr val="FFFFFF"/>
                </a:solidFill>
              </a:rPr>
              <a:t>What are the opportunities for career progression?</a:t>
            </a:r>
          </a:p>
          <a:p>
            <a:r>
              <a:rPr lang="en-US">
                <a:solidFill>
                  <a:srgbClr val="FFFFFF"/>
                </a:solidFill>
              </a:rPr>
              <a:t>What is the shift to work and location? </a:t>
            </a:r>
          </a:p>
          <a:p>
            <a:r>
              <a:rPr lang="en-US">
                <a:solidFill>
                  <a:srgbClr val="FFFFFF"/>
                </a:solidFill>
              </a:rPr>
              <a:t>May I know about the next steps in the interview process?</a:t>
            </a:r>
          </a:p>
        </p:txBody>
      </p:sp>
    </p:spTree>
    <p:extLst>
      <p:ext uri="{BB962C8B-B14F-4D97-AF65-F5344CB8AC3E}">
        <p14:creationId xmlns:p14="http://schemas.microsoft.com/office/powerpoint/2010/main" val="4263965661"/>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0F383E-C306-4661-9C1E-A16D4B7744DD}"/>
              </a:ext>
            </a:extLst>
          </p:cNvPr>
          <p:cNvSpPr>
            <a:spLocks noGrp="1"/>
          </p:cNvSpPr>
          <p:nvPr>
            <p:ph type="title"/>
          </p:nvPr>
        </p:nvSpPr>
        <p:spPr>
          <a:xfrm>
            <a:off x="652481" y="1382486"/>
            <a:ext cx="3547581" cy="4093028"/>
          </a:xfrm>
        </p:spPr>
        <p:txBody>
          <a:bodyPr anchor="ctr">
            <a:normAutofit/>
          </a:bodyPr>
          <a:lstStyle/>
          <a:p>
            <a:r>
              <a:rPr lang="en-US" sz="4400"/>
              <a:t>Behavioral Interview Qs</a:t>
            </a:r>
          </a:p>
        </p:txBody>
      </p:sp>
      <p:grpSp>
        <p:nvGrpSpPr>
          <p:cNvPr id="11" name="Group 10">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2" name="Straight Connector 11">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Isosceles Triangle 15">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Isosceles Triangle 19">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2" name="Rectangle 21">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F2BAF0EE-B678-DDA6-0652-C3491AB4A1CE}"/>
              </a:ext>
            </a:extLst>
          </p:cNvPr>
          <p:cNvGraphicFramePr>
            <a:graphicFrameLocks noGrp="1"/>
          </p:cNvGraphicFramePr>
          <p:nvPr>
            <p:ph idx="1"/>
            <p:extLst>
              <p:ext uri="{D42A27DB-BD31-4B8C-83A1-F6EECF244321}">
                <p14:modId xmlns:p14="http://schemas.microsoft.com/office/powerpoint/2010/main" val="191429895"/>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864771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7" name="Rectangle 16">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3"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Isosceles Triangle 26">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Isosceles Triangle 30">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Freeform: Shape 32">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80971AC-2885-4F45-AB4F-1332AF9EA747}"/>
              </a:ext>
            </a:extLst>
          </p:cNvPr>
          <p:cNvSpPr>
            <a:spLocks noGrp="1"/>
          </p:cNvSpPr>
          <p:nvPr>
            <p:ph type="title"/>
          </p:nvPr>
        </p:nvSpPr>
        <p:spPr>
          <a:xfrm>
            <a:off x="7181723" y="609600"/>
            <a:ext cx="4512989" cy="2227730"/>
          </a:xfrm>
        </p:spPr>
        <p:txBody>
          <a:bodyPr anchor="ctr">
            <a:normAutofit/>
          </a:bodyPr>
          <a:lstStyle/>
          <a:p>
            <a:r>
              <a:rPr lang="en-US" b="1">
                <a:solidFill>
                  <a:srgbClr val="FFFFFF"/>
                </a:solidFill>
              </a:rPr>
              <a:t>STAR Technique</a:t>
            </a:r>
          </a:p>
        </p:txBody>
      </p:sp>
      <p:sp>
        <p:nvSpPr>
          <p:cNvPr id="3" name="Content Placeholder 2">
            <a:extLst>
              <a:ext uri="{FF2B5EF4-FFF2-40B4-BE49-F238E27FC236}">
                <a16:creationId xmlns:a16="http://schemas.microsoft.com/office/drawing/2014/main" id="{C8CC0EAA-AD0D-4A85-89B2-A1CC97773C09}"/>
              </a:ext>
            </a:extLst>
          </p:cNvPr>
          <p:cNvSpPr>
            <a:spLocks noGrp="1"/>
          </p:cNvSpPr>
          <p:nvPr>
            <p:ph idx="1"/>
          </p:nvPr>
        </p:nvSpPr>
        <p:spPr>
          <a:xfrm>
            <a:off x="7181725" y="2837329"/>
            <a:ext cx="4512988" cy="3317938"/>
          </a:xfrm>
        </p:spPr>
        <p:txBody>
          <a:bodyPr anchor="t">
            <a:normAutofit/>
          </a:bodyPr>
          <a:lstStyle/>
          <a:p>
            <a:r>
              <a:rPr lang="en-US">
                <a:solidFill>
                  <a:srgbClr val="FFFFFF"/>
                </a:solidFill>
              </a:rPr>
              <a:t>Situation – describe the situation that you were in</a:t>
            </a:r>
          </a:p>
          <a:p>
            <a:r>
              <a:rPr lang="en-US">
                <a:solidFill>
                  <a:srgbClr val="FFFFFF"/>
                </a:solidFill>
              </a:rPr>
              <a:t>Task – describe the task that you needed to accomplish</a:t>
            </a:r>
          </a:p>
          <a:p>
            <a:r>
              <a:rPr lang="en-US">
                <a:solidFill>
                  <a:srgbClr val="FFFFFF"/>
                </a:solidFill>
              </a:rPr>
              <a:t>Action – describe the action you took</a:t>
            </a:r>
          </a:p>
          <a:p>
            <a:r>
              <a:rPr lang="en-US">
                <a:solidFill>
                  <a:srgbClr val="FFFFFF"/>
                </a:solidFill>
              </a:rPr>
              <a:t>Results – What did you accomplish or learn?</a:t>
            </a:r>
          </a:p>
        </p:txBody>
      </p:sp>
      <p:grpSp>
        <p:nvGrpSpPr>
          <p:cNvPr id="10" name="Group 9">
            <a:extLst>
              <a:ext uri="{FF2B5EF4-FFF2-40B4-BE49-F238E27FC236}">
                <a16:creationId xmlns:a16="http://schemas.microsoft.com/office/drawing/2014/main" id="{B361872E-B489-40D0-8757-6638F09A0BDE}"/>
              </a:ext>
            </a:extLst>
          </p:cNvPr>
          <p:cNvGrpSpPr/>
          <p:nvPr/>
        </p:nvGrpSpPr>
        <p:grpSpPr>
          <a:xfrm>
            <a:off x="757249" y="2602831"/>
            <a:ext cx="3856773" cy="1741237"/>
            <a:chOff x="5029200" y="3499518"/>
            <a:chExt cx="6659336" cy="3006524"/>
          </a:xfrm>
        </p:grpSpPr>
        <p:sp>
          <p:nvSpPr>
            <p:cNvPr id="5" name="Star: 4 Points 4">
              <a:extLst>
                <a:ext uri="{FF2B5EF4-FFF2-40B4-BE49-F238E27FC236}">
                  <a16:creationId xmlns:a16="http://schemas.microsoft.com/office/drawing/2014/main" id="{1E721358-1A03-40EA-8092-5EF3656F2958}"/>
                </a:ext>
              </a:extLst>
            </p:cNvPr>
            <p:cNvSpPr/>
            <p:nvPr/>
          </p:nvSpPr>
          <p:spPr>
            <a:xfrm>
              <a:off x="6531428" y="3862615"/>
              <a:ext cx="2928258" cy="2449285"/>
            </a:xfrm>
            <a:prstGeom prst="star4">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CE5DB64-A8F1-452D-BD3D-BC02ADD70EA8}"/>
                </a:ext>
              </a:extLst>
            </p:cNvPr>
            <p:cNvSpPr txBox="1"/>
            <p:nvPr/>
          </p:nvSpPr>
          <p:spPr>
            <a:xfrm>
              <a:off x="7995557" y="3499518"/>
              <a:ext cx="2133600" cy="523220"/>
            </a:xfrm>
            <a:prstGeom prst="rect">
              <a:avLst/>
            </a:prstGeom>
            <a:noFill/>
          </p:spPr>
          <p:txBody>
            <a:bodyPr wrap="square" rtlCol="0">
              <a:spAutoFit/>
            </a:bodyPr>
            <a:lstStyle/>
            <a:p>
              <a:pPr defTabSz="260604">
                <a:spcAft>
                  <a:spcPts val="600"/>
                </a:spcAft>
              </a:pPr>
              <a:r>
                <a:rPr lang="en-US" sz="1596" b="1" kern="1200">
                  <a:solidFill>
                    <a:schemeClr val="tx1"/>
                  </a:solidFill>
                  <a:latin typeface="+mn-lt"/>
                  <a:ea typeface="+mn-ea"/>
                  <a:cs typeface="+mn-cs"/>
                </a:rPr>
                <a:t>S - Situation</a:t>
              </a:r>
              <a:endParaRPr lang="en-US" sz="2800" b="1"/>
            </a:p>
          </p:txBody>
        </p:sp>
        <p:sp>
          <p:nvSpPr>
            <p:cNvPr id="7" name="TextBox 6">
              <a:extLst>
                <a:ext uri="{FF2B5EF4-FFF2-40B4-BE49-F238E27FC236}">
                  <a16:creationId xmlns:a16="http://schemas.microsoft.com/office/drawing/2014/main" id="{A344D537-F800-4B7A-9779-D22E9DC5B522}"/>
                </a:ext>
              </a:extLst>
            </p:cNvPr>
            <p:cNvSpPr txBox="1"/>
            <p:nvPr/>
          </p:nvSpPr>
          <p:spPr>
            <a:xfrm>
              <a:off x="9554936" y="4969329"/>
              <a:ext cx="2133600" cy="523220"/>
            </a:xfrm>
            <a:prstGeom prst="rect">
              <a:avLst/>
            </a:prstGeom>
            <a:noFill/>
          </p:spPr>
          <p:txBody>
            <a:bodyPr wrap="square" rtlCol="0">
              <a:spAutoFit/>
            </a:bodyPr>
            <a:lstStyle/>
            <a:p>
              <a:pPr defTabSz="260604">
                <a:spcAft>
                  <a:spcPts val="600"/>
                </a:spcAft>
              </a:pPr>
              <a:r>
                <a:rPr lang="en-US" sz="1596" b="1" kern="1200">
                  <a:solidFill>
                    <a:schemeClr val="tx1"/>
                  </a:solidFill>
                  <a:latin typeface="+mn-lt"/>
                  <a:ea typeface="+mn-ea"/>
                  <a:cs typeface="+mn-cs"/>
                </a:rPr>
                <a:t>T - Task</a:t>
              </a:r>
              <a:endParaRPr lang="en-US" sz="2800" b="1"/>
            </a:p>
          </p:txBody>
        </p:sp>
        <p:sp>
          <p:nvSpPr>
            <p:cNvPr id="8" name="TextBox 7">
              <a:extLst>
                <a:ext uri="{FF2B5EF4-FFF2-40B4-BE49-F238E27FC236}">
                  <a16:creationId xmlns:a16="http://schemas.microsoft.com/office/drawing/2014/main" id="{61C20472-F261-40B9-89B6-524C2153C086}"/>
                </a:ext>
              </a:extLst>
            </p:cNvPr>
            <p:cNvSpPr txBox="1"/>
            <p:nvPr/>
          </p:nvSpPr>
          <p:spPr>
            <a:xfrm>
              <a:off x="6196692" y="5982822"/>
              <a:ext cx="2133600" cy="523220"/>
            </a:xfrm>
            <a:prstGeom prst="rect">
              <a:avLst/>
            </a:prstGeom>
            <a:noFill/>
          </p:spPr>
          <p:txBody>
            <a:bodyPr wrap="square" rtlCol="0">
              <a:spAutoFit/>
            </a:bodyPr>
            <a:lstStyle/>
            <a:p>
              <a:pPr defTabSz="260604">
                <a:spcAft>
                  <a:spcPts val="600"/>
                </a:spcAft>
              </a:pPr>
              <a:r>
                <a:rPr lang="en-US" sz="1596" b="1" kern="1200">
                  <a:solidFill>
                    <a:schemeClr val="tx1"/>
                  </a:solidFill>
                  <a:latin typeface="+mn-lt"/>
                  <a:ea typeface="+mn-ea"/>
                  <a:cs typeface="+mn-cs"/>
                </a:rPr>
                <a:t>A - Action</a:t>
              </a:r>
              <a:endParaRPr lang="en-US" sz="2800" b="1"/>
            </a:p>
          </p:txBody>
        </p:sp>
        <p:sp>
          <p:nvSpPr>
            <p:cNvPr id="9" name="TextBox 8">
              <a:extLst>
                <a:ext uri="{FF2B5EF4-FFF2-40B4-BE49-F238E27FC236}">
                  <a16:creationId xmlns:a16="http://schemas.microsoft.com/office/drawing/2014/main" id="{9DB0104C-3C9A-452C-9446-8E4A1FE31D7E}"/>
                </a:ext>
              </a:extLst>
            </p:cNvPr>
            <p:cNvSpPr txBox="1"/>
            <p:nvPr/>
          </p:nvSpPr>
          <p:spPr>
            <a:xfrm>
              <a:off x="5029200" y="4661109"/>
              <a:ext cx="2133600" cy="523220"/>
            </a:xfrm>
            <a:prstGeom prst="rect">
              <a:avLst/>
            </a:prstGeom>
            <a:noFill/>
          </p:spPr>
          <p:txBody>
            <a:bodyPr wrap="square" rtlCol="0">
              <a:spAutoFit/>
            </a:bodyPr>
            <a:lstStyle/>
            <a:p>
              <a:pPr defTabSz="260604">
                <a:spcAft>
                  <a:spcPts val="600"/>
                </a:spcAft>
              </a:pPr>
              <a:r>
                <a:rPr lang="en-US" sz="1596" b="1" kern="1200">
                  <a:solidFill>
                    <a:schemeClr val="tx1"/>
                  </a:solidFill>
                  <a:latin typeface="+mn-lt"/>
                  <a:ea typeface="+mn-ea"/>
                  <a:cs typeface="+mn-cs"/>
                </a:rPr>
                <a:t>R - Result</a:t>
              </a:r>
              <a:endParaRPr lang="en-US" sz="2800" b="1"/>
            </a:p>
          </p:txBody>
        </p:sp>
      </p:grpSp>
    </p:spTree>
    <p:extLst>
      <p:ext uri="{BB962C8B-B14F-4D97-AF65-F5344CB8AC3E}">
        <p14:creationId xmlns:p14="http://schemas.microsoft.com/office/powerpoint/2010/main" val="32124675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C707B4-626C-476A-97CB-1BAD175EEA13}"/>
              </a:ext>
            </a:extLst>
          </p:cNvPr>
          <p:cNvSpPr>
            <a:spLocks noGrp="1"/>
          </p:cNvSpPr>
          <p:nvPr>
            <p:ph type="title"/>
          </p:nvPr>
        </p:nvSpPr>
        <p:spPr>
          <a:xfrm>
            <a:off x="652481" y="1382486"/>
            <a:ext cx="3547581" cy="4093028"/>
          </a:xfrm>
        </p:spPr>
        <p:txBody>
          <a:bodyPr anchor="ctr">
            <a:normAutofit/>
          </a:bodyPr>
          <a:lstStyle/>
          <a:p>
            <a:r>
              <a:rPr lang="en-US" sz="4400"/>
              <a:t>What’s the Interviewer looking for..?</a:t>
            </a:r>
          </a:p>
        </p:txBody>
      </p:sp>
      <p:grpSp>
        <p:nvGrpSpPr>
          <p:cNvPr id="11" name="Group 10">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2" name="Straight Connector 11">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Isosceles Triangle 15">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Isosceles Triangle 19">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2" name="Rectangle 21">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9BA24E7D-4D3B-987A-1FC7-0D189139D4BB}"/>
              </a:ext>
            </a:extLst>
          </p:cNvPr>
          <p:cNvGraphicFramePr>
            <a:graphicFrameLocks noGrp="1"/>
          </p:cNvGraphicFramePr>
          <p:nvPr>
            <p:ph idx="1"/>
            <p:extLst>
              <p:ext uri="{D42A27DB-BD31-4B8C-83A1-F6EECF244321}">
                <p14:modId xmlns:p14="http://schemas.microsoft.com/office/powerpoint/2010/main" val="1049888505"/>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802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7EC51-9AB9-4DB7-A478-7C76014DE16C}"/>
              </a:ext>
            </a:extLst>
          </p:cNvPr>
          <p:cNvSpPr>
            <a:spLocks noGrp="1"/>
          </p:cNvSpPr>
          <p:nvPr>
            <p:ph type="title"/>
          </p:nvPr>
        </p:nvSpPr>
        <p:spPr>
          <a:xfrm>
            <a:off x="838200" y="365125"/>
            <a:ext cx="4060371" cy="1325563"/>
          </a:xfrm>
        </p:spPr>
        <p:txBody>
          <a:bodyPr>
            <a:normAutofit/>
          </a:bodyPr>
          <a:lstStyle/>
          <a:p>
            <a:pPr algn="ctr"/>
            <a:r>
              <a:rPr lang="en-US" b="1" dirty="0"/>
              <a:t>4 Ps for Success</a:t>
            </a:r>
          </a:p>
        </p:txBody>
      </p:sp>
      <p:graphicFrame>
        <p:nvGraphicFramePr>
          <p:cNvPr id="4" name="Content Placeholder 3">
            <a:extLst>
              <a:ext uri="{FF2B5EF4-FFF2-40B4-BE49-F238E27FC236}">
                <a16:creationId xmlns:a16="http://schemas.microsoft.com/office/drawing/2014/main" id="{E426588F-7C37-4A47-B9BF-2A57D2A2DF69}"/>
              </a:ext>
            </a:extLst>
          </p:cNvPr>
          <p:cNvGraphicFramePr>
            <a:graphicFrameLocks noGrp="1"/>
          </p:cNvGraphicFramePr>
          <p:nvPr>
            <p:ph idx="1"/>
          </p:nvPr>
        </p:nvGraphicFramePr>
        <p:xfrm>
          <a:off x="925285" y="2010523"/>
          <a:ext cx="7532915"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mc:Choice xmlns:am3d="http://schemas.microsoft.com/office/drawing/2017/model3d" Requires="am3d">
          <p:graphicFrame>
            <p:nvGraphicFramePr>
              <p:cNvPr id="6" name="3D Model 5" descr="Trophy">
                <a:extLst>
                  <a:ext uri="{FF2B5EF4-FFF2-40B4-BE49-F238E27FC236}">
                    <a16:creationId xmlns:a16="http://schemas.microsoft.com/office/drawing/2014/main" id="{352C039D-1348-4BAF-9BB9-2C21428DA381}"/>
                  </a:ext>
                </a:extLst>
              </p:cNvPr>
              <p:cNvGraphicFramePr>
                <a:graphicFrameLocks noChangeAspect="1"/>
              </p:cNvGraphicFramePr>
              <p:nvPr/>
            </p:nvGraphicFramePr>
            <p:xfrm>
              <a:off x="8639870" y="2010523"/>
              <a:ext cx="3552130" cy="3647363"/>
            </p:xfrm>
            <a:graphic>
              <a:graphicData uri="http://schemas.microsoft.com/office/drawing/2017/model3d">
                <am3d:model3d r:embed="rId7">
                  <am3d:spPr>
                    <a:xfrm>
                      <a:off x="0" y="0"/>
                      <a:ext cx="3552130" cy="3647363"/>
                    </a:xfrm>
                    <a:prstGeom prst="rect">
                      <a:avLst/>
                    </a:prstGeom>
                  </am3d:spPr>
                  <am3d:camera>
                    <am3d:pos x="0" y="0" z="72591244"/>
                    <am3d:up dx="0" dy="36000000" dz="0"/>
                    <am3d:lookAt x="0" y="0" z="0"/>
                    <am3d:perspective fov="2700000"/>
                  </am3d:camera>
                  <am3d:trans>
                    <am3d:meterPerModelUnit n="9481211" d="1000000"/>
                    <am3d:preTrans dx="0" dy="-17921674" dz="3"/>
                    <am3d:scale>
                      <am3d:sx n="1000000" d="1000000"/>
                      <am3d:sy n="1000000" d="1000000"/>
                      <am3d:sz n="1000000" d="1000000"/>
                    </am3d:scale>
                    <am3d:rot ax="1200000"/>
                    <am3d:postTrans dx="0" dy="0" dz="0"/>
                  </am3d:trans>
                  <am3d:raster rName="Office3DRenderer" rVer="16.0.8326">
                    <am3d:blip r:embed="rId8"/>
                  </am3d:raster>
                  <am3d:objViewport viewportSz="541866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Trophy">
                <a:extLst>
                  <a:ext uri="{FF2B5EF4-FFF2-40B4-BE49-F238E27FC236}">
                    <a16:creationId xmlns:a16="http://schemas.microsoft.com/office/drawing/2014/main" id="{352C039D-1348-4BAF-9BB9-2C21428DA381}"/>
                  </a:ext>
                </a:extLst>
              </p:cNvPr>
              <p:cNvPicPr>
                <a:picLocks noGrp="1" noRot="1" noChangeAspect="1" noMove="1" noResize="1" noEditPoints="1" noAdjustHandles="1" noChangeArrowheads="1" noChangeShapeType="1" noCrop="1"/>
              </p:cNvPicPr>
              <p:nvPr/>
            </p:nvPicPr>
            <p:blipFill>
              <a:blip r:embed="rId8"/>
              <a:stretch>
                <a:fillRect/>
              </a:stretch>
            </p:blipFill>
            <p:spPr>
              <a:xfrm>
                <a:off x="8639870" y="2010523"/>
                <a:ext cx="3552130" cy="364736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Fireworks 2">
                <a:extLst>
                  <a:ext uri="{FF2B5EF4-FFF2-40B4-BE49-F238E27FC236}">
                    <a16:creationId xmlns:a16="http://schemas.microsoft.com/office/drawing/2014/main" id="{917F7323-1E1B-479C-B5A4-2B383FE68C6D}"/>
                  </a:ext>
                </a:extLst>
              </p:cNvPr>
              <p:cNvGraphicFramePr>
                <a:graphicFrameLocks noChangeAspect="1"/>
              </p:cNvGraphicFramePr>
              <p:nvPr/>
            </p:nvGraphicFramePr>
            <p:xfrm>
              <a:off x="9546772" y="0"/>
              <a:ext cx="2077057" cy="2307771"/>
            </p:xfrm>
            <a:graphic>
              <a:graphicData uri="http://schemas.microsoft.com/office/drawing/2017/model3d">
                <am3d:model3d r:embed="rId9">
                  <am3d:spPr>
                    <a:xfrm>
                      <a:off x="0" y="0"/>
                      <a:ext cx="2077057" cy="2307771"/>
                    </a:xfrm>
                    <a:prstGeom prst="rect">
                      <a:avLst/>
                    </a:prstGeom>
                  </am3d:spPr>
                  <am3d:camera>
                    <am3d:pos x="0" y="0" z="59726627"/>
                    <am3d:up dx="0" dy="36000000" dz="0"/>
                    <am3d:lookAt x="0" y="0" z="0"/>
                    <am3d:perspective fov="2700000"/>
                  </am3d:camera>
                  <am3d:trans>
                    <am3d:meterPerModelUnit n="11106450" d="1000000"/>
                    <am3d:preTrans dx="1115290" dy="-17981047" dz="0"/>
                    <am3d:scale>
                      <am3d:sx n="1000000" d="1000000"/>
                      <am3d:sy n="1000000" d="1000000"/>
                      <am3d:sz n="1000000" d="1000000"/>
                    </am3d:scale>
                    <am3d:rot/>
                    <am3d:postTrans dx="0" dy="0" dz="0"/>
                  </am3d:trans>
                  <am3d:raster rName="Office3DRenderer" rVer="16.0.8326">
                    <am3d:blip r:embed="rId10"/>
                  </am3d:raster>
                  <am3d:objViewport viewportSz="29071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Fireworks 2">
                <a:extLst>
                  <a:ext uri="{FF2B5EF4-FFF2-40B4-BE49-F238E27FC236}">
                    <a16:creationId xmlns:a16="http://schemas.microsoft.com/office/drawing/2014/main" id="{917F7323-1E1B-479C-B5A4-2B383FE68C6D}"/>
                  </a:ext>
                </a:extLst>
              </p:cNvPr>
              <p:cNvPicPr>
                <a:picLocks noGrp="1" noRot="1" noChangeAspect="1" noMove="1" noResize="1" noEditPoints="1" noAdjustHandles="1" noChangeArrowheads="1" noChangeShapeType="1" noCrop="1"/>
              </p:cNvPicPr>
              <p:nvPr/>
            </p:nvPicPr>
            <p:blipFill>
              <a:blip r:embed="rId10"/>
              <a:stretch>
                <a:fillRect/>
              </a:stretch>
            </p:blipFill>
            <p:spPr>
              <a:xfrm>
                <a:off x="9546772" y="0"/>
                <a:ext cx="2077057" cy="2307771"/>
              </a:xfrm>
              <a:prstGeom prst="rect">
                <a:avLst/>
              </a:prstGeom>
            </p:spPr>
          </p:pic>
        </mc:Fallback>
      </mc:AlternateContent>
    </p:spTree>
    <p:extLst>
      <p:ext uri="{BB962C8B-B14F-4D97-AF65-F5344CB8AC3E}">
        <p14:creationId xmlns:p14="http://schemas.microsoft.com/office/powerpoint/2010/main" val="1189562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DAA9050D-B1A9-447E-87D0-8A13AEE645A7}"/>
              </a:ext>
            </a:extLst>
          </p:cNvPr>
          <p:cNvSpPr>
            <a:spLocks noGrp="1"/>
          </p:cNvSpPr>
          <p:nvPr>
            <p:ph type="subTitle" idx="1"/>
          </p:nvPr>
        </p:nvSpPr>
        <p:spPr>
          <a:xfrm>
            <a:off x="403073" y="482330"/>
            <a:ext cx="6901853" cy="5988323"/>
          </a:xfrm>
        </p:spPr>
        <p:txBody>
          <a:bodyPr>
            <a:noAutofit/>
          </a:bodyPr>
          <a:lstStyle/>
          <a:p>
            <a:pPr algn="l"/>
            <a:endParaRPr lang="en-US" sz="2400" dirty="0">
              <a:solidFill>
                <a:schemeClr val="tx1"/>
              </a:solidFill>
            </a:endParaRPr>
          </a:p>
          <a:p>
            <a:pPr algn="l"/>
            <a:r>
              <a:rPr lang="en-US" sz="2000" b="1" dirty="0">
                <a:solidFill>
                  <a:schemeClr val="tx1"/>
                </a:solidFill>
              </a:rPr>
              <a:t>5. Awards/Achievements:</a:t>
            </a:r>
          </a:p>
          <a:p>
            <a:pPr marL="342900" indent="-342900" algn="l">
              <a:buFontTx/>
              <a:buChar char="-"/>
            </a:pPr>
            <a:r>
              <a:rPr lang="en-US" dirty="0">
                <a:solidFill>
                  <a:schemeClr val="tx1"/>
                </a:solidFill>
              </a:rPr>
              <a:t>Mention about your key Awards won in school or college.</a:t>
            </a:r>
          </a:p>
          <a:p>
            <a:pPr marL="342900" indent="-342900" algn="l">
              <a:buFontTx/>
              <a:buChar char="-"/>
            </a:pPr>
            <a:r>
              <a:rPr lang="en-US" dirty="0">
                <a:solidFill>
                  <a:schemeClr val="tx1"/>
                </a:solidFill>
              </a:rPr>
              <a:t>Any scholarships with short descriptions</a:t>
            </a:r>
          </a:p>
          <a:p>
            <a:pPr algn="l"/>
            <a:r>
              <a:rPr lang="en-US" sz="2000" b="1" dirty="0">
                <a:solidFill>
                  <a:schemeClr val="tx1"/>
                </a:solidFill>
              </a:rPr>
              <a:t>6. Skills:</a:t>
            </a:r>
          </a:p>
          <a:p>
            <a:pPr marL="342900" indent="-342900" algn="l">
              <a:buFontTx/>
              <a:buChar char="-"/>
            </a:pPr>
            <a:r>
              <a:rPr lang="en-US" dirty="0">
                <a:solidFill>
                  <a:schemeClr val="tx1"/>
                </a:solidFill>
              </a:rPr>
              <a:t>Certifications completed</a:t>
            </a:r>
          </a:p>
          <a:p>
            <a:pPr marL="342900" indent="-342900" algn="l">
              <a:buFontTx/>
              <a:buChar char="-"/>
            </a:pPr>
            <a:r>
              <a:rPr lang="en-US" dirty="0">
                <a:solidFill>
                  <a:schemeClr val="tx1"/>
                </a:solidFill>
              </a:rPr>
              <a:t>Foreign Languages</a:t>
            </a:r>
          </a:p>
          <a:p>
            <a:pPr marL="342900" indent="-342900" algn="l">
              <a:buFontTx/>
              <a:buChar char="-"/>
            </a:pPr>
            <a:r>
              <a:rPr lang="en-US" dirty="0">
                <a:solidFill>
                  <a:schemeClr val="tx1"/>
                </a:solidFill>
              </a:rPr>
              <a:t>Any other skills or certification undergoing</a:t>
            </a:r>
          </a:p>
          <a:p>
            <a:pPr algn="l"/>
            <a:r>
              <a:rPr lang="en-US" sz="2000" b="1" dirty="0">
                <a:solidFill>
                  <a:schemeClr val="tx1"/>
                </a:solidFill>
              </a:rPr>
              <a:t>7. References:</a:t>
            </a:r>
          </a:p>
          <a:p>
            <a:pPr algn="l"/>
            <a:r>
              <a:rPr lang="en-US" sz="2000" b="1" dirty="0">
                <a:solidFill>
                  <a:schemeClr val="tx1"/>
                </a:solidFill>
              </a:rPr>
              <a:t>     </a:t>
            </a:r>
            <a:r>
              <a:rPr lang="en-US" dirty="0">
                <a:solidFill>
                  <a:schemeClr val="tx1"/>
                </a:solidFill>
              </a:rPr>
              <a:t>Add relevant references names , designation, contact              	details. </a:t>
            </a:r>
          </a:p>
          <a:p>
            <a:pPr algn="l"/>
            <a:endParaRPr lang="en-US" sz="2400" dirty="0">
              <a:solidFill>
                <a:schemeClr val="tx1"/>
              </a:solidFill>
            </a:endParaRPr>
          </a:p>
        </p:txBody>
      </p:sp>
      <p:pic>
        <p:nvPicPr>
          <p:cNvPr id="15" name="Picture 14">
            <a:extLst>
              <a:ext uri="{FF2B5EF4-FFF2-40B4-BE49-F238E27FC236}">
                <a16:creationId xmlns:a16="http://schemas.microsoft.com/office/drawing/2014/main" id="{7426691D-7590-4740-AE77-F0157083A0F3}"/>
              </a:ext>
            </a:extLst>
          </p:cNvPr>
          <p:cNvPicPr>
            <a:picLocks noChangeAspect="1"/>
          </p:cNvPicPr>
          <p:nvPr/>
        </p:nvPicPr>
        <p:blipFill>
          <a:blip r:embed="rId2"/>
          <a:stretch>
            <a:fillRect/>
          </a:stretch>
        </p:blipFill>
        <p:spPr>
          <a:xfrm>
            <a:off x="6688475" y="1800412"/>
            <a:ext cx="5257037" cy="2706081"/>
          </a:xfrm>
          <a:prstGeom prst="rect">
            <a:avLst/>
          </a:prstGeom>
          <a:ln>
            <a:noFill/>
          </a:ln>
          <a:effectLst>
            <a:softEdge rad="112500"/>
          </a:effectLst>
        </p:spPr>
      </p:pic>
    </p:spTree>
    <p:extLst>
      <p:ext uri="{BB962C8B-B14F-4D97-AF65-F5344CB8AC3E}">
        <p14:creationId xmlns:p14="http://schemas.microsoft.com/office/powerpoint/2010/main" val="25627508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974337" y="1265314"/>
            <a:ext cx="4299666" cy="3249131"/>
          </a:xfrm>
        </p:spPr>
        <p:txBody>
          <a:bodyPr>
            <a:normAutofit/>
          </a:bodyPr>
          <a:lstStyle/>
          <a:p>
            <a:pPr algn="l">
              <a:lnSpc>
                <a:spcPct val="90000"/>
              </a:lnSpc>
            </a:pPr>
            <a:r>
              <a:rPr lang="en-US" sz="3800" b="1"/>
              <a:t>What Employers Want and Expect From College Graduates &amp; What Students Want From Employers</a:t>
            </a:r>
          </a:p>
        </p:txBody>
      </p:sp>
      <p:sp>
        <p:nvSpPr>
          <p:cNvPr id="9" name="Isosceles Triangle 8">
            <a:extLst>
              <a:ext uri="{FF2B5EF4-FFF2-40B4-BE49-F238E27FC236}">
                <a16:creationId xmlns:a16="http://schemas.microsoft.com/office/drawing/2014/main" id="{5A7802B6-FF37-40CF-A7E2-6F2A0D9A9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 name="Picture 2" descr="http://ts1.mm.bing.net/th?id=H.5026800825796972&amp;w=344&amp;h=188&amp;c=7&amp;rs=1&amp;pid=1.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88604" y="2403988"/>
            <a:ext cx="3765692" cy="2057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85358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rcRect l="10630" r="12551"/>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3" name="Content Placeholder 2"/>
          <p:cNvSpPr>
            <a:spLocks noGrp="1"/>
          </p:cNvSpPr>
          <p:nvPr>
            <p:ph idx="1"/>
          </p:nvPr>
        </p:nvSpPr>
        <p:spPr>
          <a:xfrm>
            <a:off x="677334" y="2160589"/>
            <a:ext cx="3851122" cy="3880773"/>
          </a:xfrm>
        </p:spPr>
        <p:txBody>
          <a:bodyPr>
            <a:normAutofit/>
          </a:bodyPr>
          <a:lstStyle/>
          <a:p>
            <a:pPr>
              <a:lnSpc>
                <a:spcPct val="90000"/>
              </a:lnSpc>
            </a:pPr>
            <a:r>
              <a:rPr lang="en-US" sz="1100" b="1"/>
              <a:t>93 percent of employers said that a demonstrated capacity to think critically, communicate clearly and solve complex problems is more important than any other attributes the student can offer.</a:t>
            </a:r>
          </a:p>
          <a:p>
            <a:pPr>
              <a:lnSpc>
                <a:spcPct val="90000"/>
              </a:lnSpc>
            </a:pPr>
            <a:endParaRPr lang="en-US" sz="1100" b="1"/>
          </a:p>
          <a:p>
            <a:pPr>
              <a:lnSpc>
                <a:spcPct val="90000"/>
              </a:lnSpc>
            </a:pPr>
            <a:endParaRPr lang="en-US" sz="1100" b="1"/>
          </a:p>
          <a:p>
            <a:pPr>
              <a:lnSpc>
                <a:spcPct val="90000"/>
              </a:lnSpc>
            </a:pPr>
            <a:endParaRPr lang="en-US" sz="1100" b="1"/>
          </a:p>
          <a:p>
            <a:pPr marL="0" indent="0">
              <a:lnSpc>
                <a:spcPct val="90000"/>
              </a:lnSpc>
              <a:buNone/>
            </a:pPr>
            <a:endParaRPr lang="en-US" sz="1100" b="1"/>
          </a:p>
          <a:p>
            <a:pPr>
              <a:lnSpc>
                <a:spcPct val="90000"/>
              </a:lnSpc>
            </a:pPr>
            <a:endParaRPr lang="en-US" sz="1100" b="1"/>
          </a:p>
          <a:p>
            <a:pPr>
              <a:lnSpc>
                <a:spcPct val="90000"/>
              </a:lnSpc>
            </a:pPr>
            <a:endParaRPr lang="en-US" sz="1100" b="1"/>
          </a:p>
          <a:p>
            <a:pPr>
              <a:lnSpc>
                <a:spcPct val="90000"/>
              </a:lnSpc>
            </a:pPr>
            <a:endParaRPr lang="en-US" sz="1100" b="1"/>
          </a:p>
          <a:p>
            <a:pPr>
              <a:lnSpc>
                <a:spcPct val="90000"/>
              </a:lnSpc>
            </a:pPr>
            <a:r>
              <a:rPr lang="en-US" sz="1100" b="1"/>
              <a:t>They say they prioritize hiring college graduates with skills that will help them contribute to innovation in the workplace. </a:t>
            </a:r>
            <a:r>
              <a:rPr lang="en-US" sz="1100"/>
              <a:t>	</a:t>
            </a:r>
          </a:p>
          <a:p>
            <a:pPr>
              <a:lnSpc>
                <a:spcPct val="90000"/>
              </a:lnSpc>
            </a:pPr>
            <a:endParaRPr lang="en-US" sz="1100"/>
          </a:p>
        </p:txBody>
      </p:sp>
      <p:cxnSp>
        <p:nvCxnSpPr>
          <p:cNvPr id="9" name="Straight Connector 8">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463387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9" name="Rectangle 28">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4" name="Isosceles Triangle 33">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 name="Isosceles Triangle 3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Freeform: Shape 26">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2" descr="http://www.naceweb.org/uploadedImages/Pages/knowledge/spotlight/2013-2014/s10022013/job-outlook-2014-candidate-skills.jp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757251" y="1377377"/>
            <a:ext cx="3856774" cy="419214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181725" y="2837329"/>
            <a:ext cx="4512988" cy="3317938"/>
          </a:xfrm>
          <a:prstGeom prst="rect">
            <a:avLst/>
          </a:prstGeom>
        </p:spPr>
        <p:txBody>
          <a:bodyPr vert="horz" lIns="91440" tIns="45720" rIns="91440" bIns="45720" rtlCol="0" anchor="t">
            <a:normAutofit/>
          </a:bodyPr>
          <a:lstStyle/>
          <a:p>
            <a:pPr>
              <a:spcBef>
                <a:spcPts val="1000"/>
              </a:spcBef>
              <a:buClr>
                <a:schemeClr val="accent1"/>
              </a:buClr>
              <a:buSzPct val="80000"/>
              <a:buFont typeface="Wingdings 3" charset="2"/>
              <a:buChar char=""/>
            </a:pPr>
            <a:r>
              <a:rPr lang="en-US" b="1">
                <a:solidFill>
                  <a:srgbClr val="FFFFFF"/>
                </a:solidFill>
              </a:rPr>
              <a:t>Skills Employers Want</a:t>
            </a:r>
          </a:p>
        </p:txBody>
      </p:sp>
    </p:spTree>
    <p:extLst>
      <p:ext uri="{BB962C8B-B14F-4D97-AF65-F5344CB8AC3E}">
        <p14:creationId xmlns:p14="http://schemas.microsoft.com/office/powerpoint/2010/main" val="2849788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BC21274-25F5-FAC8-DFAF-B11EF15725B8}"/>
              </a:ext>
            </a:extLst>
          </p:cNvPr>
          <p:cNvSpPr/>
          <p:nvPr/>
        </p:nvSpPr>
        <p:spPr>
          <a:xfrm>
            <a:off x="652481" y="1382486"/>
            <a:ext cx="3547581" cy="4093028"/>
          </a:xfrm>
          <a:prstGeom prst="rect">
            <a:avLst/>
          </a:prstGeom>
        </p:spPr>
        <p:txBody>
          <a:bodyPr vert="horz" lIns="91440" tIns="45720" rIns="91440" bIns="45720" rtlCol="0" anchor="ctr">
            <a:normAutofit/>
          </a:bodyPr>
          <a:lstStyle/>
          <a:p>
            <a:pPr>
              <a:spcBef>
                <a:spcPct val="0"/>
              </a:spcBef>
              <a:spcAft>
                <a:spcPts val="600"/>
              </a:spcAft>
            </a:pPr>
            <a:r>
              <a:rPr lang="en-US" sz="4400">
                <a:ln w="0"/>
                <a:solidFill>
                  <a:schemeClr val="accent1"/>
                </a:solidFill>
                <a:effectLst>
                  <a:outerShdw blurRad="38100" dist="19050" dir="2700000" algn="tl" rotWithShape="0">
                    <a:schemeClr val="dk1">
                      <a:alpha val="40000"/>
                    </a:schemeClr>
                  </a:outerShdw>
                </a:effectLst>
                <a:latin typeface="+mj-lt"/>
                <a:ea typeface="+mj-ea"/>
                <a:cs typeface="+mj-cs"/>
              </a:rPr>
              <a:t>Expectations</a:t>
            </a:r>
            <a:endParaRPr lang="en-US" sz="4400" b="0" cap="none" spc="0">
              <a:ln w="0"/>
              <a:solidFill>
                <a:schemeClr val="accent1"/>
              </a:solidFill>
              <a:effectLst>
                <a:outerShdw blurRad="38100" dist="19050" dir="2700000" algn="tl" rotWithShape="0">
                  <a:schemeClr val="dk1">
                    <a:alpha val="40000"/>
                  </a:schemeClr>
                </a:outerShdw>
              </a:effectLst>
              <a:latin typeface="+mj-lt"/>
              <a:ea typeface="+mj-ea"/>
              <a:cs typeface="+mj-cs"/>
            </a:endParaRPr>
          </a:p>
        </p:txBody>
      </p:sp>
      <p:grpSp>
        <p:nvGrpSpPr>
          <p:cNvPr id="50" name="Group 49">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51" name="Straight Connector 50">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53"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4"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5" name="Isosceles Triangle 54">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6"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7"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8"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9" name="Isosceles Triangle 58">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61" name="Rectangle 60">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6" name="Content Placeholder 2">
            <a:extLst>
              <a:ext uri="{FF2B5EF4-FFF2-40B4-BE49-F238E27FC236}">
                <a16:creationId xmlns:a16="http://schemas.microsoft.com/office/drawing/2014/main" id="{782FF2E8-51C5-205E-E652-0FCB123856E5}"/>
              </a:ext>
            </a:extLst>
          </p:cNvPr>
          <p:cNvGraphicFramePr>
            <a:graphicFrameLocks noGrp="1"/>
          </p:cNvGraphicFramePr>
          <p:nvPr>
            <p:ph idx="1"/>
            <p:extLst>
              <p:ext uri="{D42A27DB-BD31-4B8C-83A1-F6EECF244321}">
                <p14:modId xmlns:p14="http://schemas.microsoft.com/office/powerpoint/2010/main" val="1259434387"/>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62418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365760"/>
            <a:ext cx="10820400" cy="5852925"/>
          </a:xfrm>
        </p:spPr>
        <p:txBody>
          <a:bodyPr>
            <a:normAutofit/>
          </a:bodyPr>
          <a:lstStyle/>
          <a:p>
            <a:pPr marL="0" indent="0">
              <a:buNone/>
            </a:pPr>
            <a:r>
              <a:rPr lang="en-US" sz="2400" u="sng" dirty="0"/>
              <a:t>Trinity Logistics </a:t>
            </a:r>
            <a:r>
              <a:rPr lang="en-US" sz="2400" dirty="0"/>
              <a:t>- Denise Crockett(Talent Acquisition Manager)</a:t>
            </a:r>
          </a:p>
          <a:p>
            <a:pPr marL="0" indent="0">
              <a:buNone/>
            </a:pPr>
            <a:r>
              <a:rPr lang="en-US" sz="2400" dirty="0"/>
              <a:t> Denise’s view on what they expect,</a:t>
            </a:r>
          </a:p>
          <a:p>
            <a:pPr marL="0" indent="0">
              <a:buNone/>
            </a:pPr>
            <a:r>
              <a:rPr lang="en-US" dirty="0"/>
              <a:t>1.  We look to ensure students are </a:t>
            </a:r>
            <a:r>
              <a:rPr lang="en-US" b="1" dirty="0"/>
              <a:t>involved in organizations, sports, volunteering, part time jobs</a:t>
            </a:r>
            <a:r>
              <a:rPr lang="en-US" dirty="0"/>
              <a:t>. Shows they can multi-task!</a:t>
            </a:r>
          </a:p>
          <a:p>
            <a:pPr marL="0" indent="0">
              <a:buNone/>
            </a:pPr>
            <a:endParaRPr lang="en-US" dirty="0"/>
          </a:p>
          <a:p>
            <a:pPr marL="0" indent="0">
              <a:buNone/>
            </a:pPr>
            <a:r>
              <a:rPr lang="en-US" dirty="0"/>
              <a:t>2.  </a:t>
            </a:r>
            <a:r>
              <a:rPr lang="en-US" b="1" dirty="0"/>
              <a:t>Personality </a:t>
            </a:r>
            <a:r>
              <a:rPr lang="en-US" dirty="0"/>
              <a:t>– they need to bring it to the table. In our organization we only have a service to sell, so if they come to the interview lacking personality (ambition and drive to do the job) we will continue to look at the next candidate.</a:t>
            </a:r>
          </a:p>
          <a:p>
            <a:pPr marL="0" indent="0">
              <a:buNone/>
            </a:pPr>
            <a:endParaRPr lang="en-US" dirty="0"/>
          </a:p>
          <a:p>
            <a:pPr marL="0" indent="0">
              <a:buNone/>
            </a:pPr>
            <a:r>
              <a:rPr lang="en-US" dirty="0"/>
              <a:t>3.  Showing up to the interview in </a:t>
            </a:r>
            <a:r>
              <a:rPr lang="en-US" b="1" dirty="0"/>
              <a:t>appropriate attire</a:t>
            </a:r>
            <a:r>
              <a:rPr lang="en-US" dirty="0"/>
              <a:t>. Having one or two outfits set aside just for the interview process.</a:t>
            </a:r>
          </a:p>
          <a:p>
            <a:pPr marL="0" indent="0">
              <a:buNone/>
            </a:pPr>
            <a:endParaRPr lang="en-US" dirty="0"/>
          </a:p>
          <a:p>
            <a:pPr marL="0" indent="0">
              <a:buNone/>
            </a:pPr>
            <a:r>
              <a:rPr lang="en-US" dirty="0"/>
              <a:t>4.  </a:t>
            </a:r>
            <a:r>
              <a:rPr lang="en-US" b="1" dirty="0"/>
              <a:t>Knowing our company. </a:t>
            </a:r>
            <a:r>
              <a:rPr lang="en-US" dirty="0"/>
              <a:t>Who we are and what we do. I see many students who do their homework and research our company, however for every one student that does this one student does not. When a student has not researched our company and can’t tell me what we do, I think of it as them just looking for a job and not a career. They didn’t take the time.</a:t>
            </a:r>
          </a:p>
          <a:p>
            <a:pPr marL="0" indent="0">
              <a:buNone/>
            </a:pPr>
            <a:endParaRPr lang="en-US" dirty="0"/>
          </a:p>
        </p:txBody>
      </p:sp>
    </p:spTree>
    <p:extLst>
      <p:ext uri="{BB962C8B-B14F-4D97-AF65-F5344CB8AC3E}">
        <p14:creationId xmlns:p14="http://schemas.microsoft.com/office/powerpoint/2010/main" val="28081203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5209563" y="2160589"/>
            <a:ext cx="4064439" cy="3880773"/>
          </a:xfrm>
        </p:spPr>
        <p:txBody>
          <a:bodyPr>
            <a:normAutofit/>
          </a:bodyPr>
          <a:lstStyle/>
          <a:p>
            <a:pPr marL="0" indent="0">
              <a:buNone/>
            </a:pPr>
            <a:r>
              <a:rPr lang="en-US" b="1"/>
              <a:t>What you need to look into when you consider a job</a:t>
            </a:r>
          </a:p>
          <a:p>
            <a:pPr marL="0" indent="0">
              <a:buNone/>
            </a:pPr>
            <a:endParaRPr lang="en-US" b="1"/>
          </a:p>
          <a:p>
            <a:r>
              <a:rPr lang="en-US"/>
              <a:t>Nature of the work</a:t>
            </a:r>
          </a:p>
          <a:p>
            <a:r>
              <a:rPr lang="en-US"/>
              <a:t> Compensation</a:t>
            </a:r>
          </a:p>
          <a:p>
            <a:r>
              <a:rPr lang="en-US"/>
              <a:t> Co-workers</a:t>
            </a:r>
          </a:p>
          <a:p>
            <a:r>
              <a:rPr lang="en-US"/>
              <a:t>Opportunity for personal growth</a:t>
            </a:r>
          </a:p>
          <a:p>
            <a:r>
              <a:rPr lang="en-US"/>
              <a:t> Job security</a:t>
            </a:r>
          </a:p>
          <a:p>
            <a:r>
              <a:rPr lang="en-US"/>
              <a:t> Friendly co-workers</a:t>
            </a:r>
          </a:p>
          <a:p>
            <a:r>
              <a:rPr lang="en-US"/>
              <a:t> Annual salary increases</a:t>
            </a:r>
          </a:p>
          <a:p>
            <a:pPr marL="0" indent="0">
              <a:buNone/>
            </a:pPr>
            <a:endParaRPr lang="en-US"/>
          </a:p>
          <a:p>
            <a:endParaRPr lang="en-US"/>
          </a:p>
          <a:p>
            <a:pPr marL="0" indent="0">
              <a:buNone/>
            </a:pPr>
            <a:endParaRPr lang="en-US" b="1"/>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rcRect r="-1" b="4660"/>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9" name="Isosceles Triangle 28">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64765111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32" name="Straight Connector 1031">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34"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35"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36" name="Isosceles Triangle 1035">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37"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38"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39"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40" name="Isosceles Triangle 1039">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41" name="Isosceles Triangle 1040">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1043" name="Rectangle 1042">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5" name="Group 1044">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46" name="Straight Connector 1045">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47"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48"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49" name="Isosceles Triangle 1048">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50"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51"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52"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53" name="Isosceles Triangle 1052">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54" name="Isosceles Triangle 1053">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1056" name="Rectangle 1055">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8301227"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By Mark Kennedy and Brian Kelly - ppt download">
            <a:extLst>
              <a:ext uri="{FF2B5EF4-FFF2-40B4-BE49-F238E27FC236}">
                <a16:creationId xmlns:a16="http://schemas.microsoft.com/office/drawing/2014/main" id="{63619D71-E1A1-4638-ADD6-BCB083355FE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26310" y="1466190"/>
            <a:ext cx="7003562" cy="3921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15588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game, mirror&#10;&#10;Description automatically generated">
            <a:extLst>
              <a:ext uri="{FF2B5EF4-FFF2-40B4-BE49-F238E27FC236}">
                <a16:creationId xmlns:a16="http://schemas.microsoft.com/office/drawing/2014/main" id="{9786F19F-7AED-428E-B72F-E496AC21ECF8}"/>
              </a:ext>
            </a:extLst>
          </p:cNvPr>
          <p:cNvPicPr>
            <a:picLocks noChangeAspect="1"/>
          </p:cNvPicPr>
          <p:nvPr/>
        </p:nvPicPr>
        <p:blipFill rotWithShape="1">
          <a:blip r:embed="rId2"/>
          <a:srcRect l="6408" t="5059" r="5734" b="4553"/>
          <a:stretch/>
        </p:blipFill>
        <p:spPr>
          <a:xfrm>
            <a:off x="3169920" y="98514"/>
            <a:ext cx="6258570" cy="6441444"/>
          </a:xfrm>
          <a:prstGeom prst="ellipse">
            <a:avLst/>
          </a:prstGeom>
          <a:ln>
            <a:noFill/>
          </a:ln>
          <a:effectLst>
            <a:softEdge rad="112500"/>
          </a:effectLst>
        </p:spPr>
      </p:pic>
    </p:spTree>
    <p:extLst>
      <p:ext uri="{BB962C8B-B14F-4D97-AF65-F5344CB8AC3E}">
        <p14:creationId xmlns:p14="http://schemas.microsoft.com/office/powerpoint/2010/main" val="1811631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2"/>
                                        </p:tgtEl>
                                        <p:attrNameLst>
                                          <p:attrName>style.opacity</p:attrName>
                                        </p:attrNameLst>
                                      </p:cBhvr>
                                      <p:to>
                                        <p:strVal val="0.5"/>
                                      </p:to>
                                    </p:set>
                                    <p:animEffect filter="image" prLst="opacity: 0.5">
                                      <p:cBhvr rctx="IE">
                                        <p:cTn id="7" dur="indefinite"/>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3576AA-4A43-4525-9B1A-3D8DC9CFB113}"/>
              </a:ext>
            </a:extLst>
          </p:cNvPr>
          <p:cNvSpPr txBox="1"/>
          <p:nvPr/>
        </p:nvSpPr>
        <p:spPr>
          <a:xfrm>
            <a:off x="3268785" y="269631"/>
            <a:ext cx="619173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i="1" u="sng" dirty="0">
                <a:solidFill>
                  <a:srgbClr val="94A088"/>
                </a:solidFill>
                <a:latin typeface="Calibri Light"/>
              </a:rPr>
              <a:t>By the end of the session:</a:t>
            </a:r>
            <a:r>
              <a:rPr lang="en-GB" sz="4000" b="1" i="1" u="sng" dirty="0">
                <a:solidFill>
                  <a:srgbClr val="94A088"/>
                </a:solidFill>
                <a:latin typeface="Calibri Light"/>
              </a:rPr>
              <a:t>​</a:t>
            </a:r>
          </a:p>
        </p:txBody>
      </p:sp>
      <p:sp>
        <p:nvSpPr>
          <p:cNvPr id="4" name="TextBox 3">
            <a:extLst>
              <a:ext uri="{FF2B5EF4-FFF2-40B4-BE49-F238E27FC236}">
                <a16:creationId xmlns:a16="http://schemas.microsoft.com/office/drawing/2014/main" id="{2488F15E-8E16-4930-81CA-7DAEDB7BAA68}"/>
              </a:ext>
            </a:extLst>
          </p:cNvPr>
          <p:cNvSpPr txBox="1"/>
          <p:nvPr/>
        </p:nvSpPr>
        <p:spPr>
          <a:xfrm>
            <a:off x="1824501" y="1259058"/>
            <a:ext cx="899785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ü"/>
            </a:pPr>
            <a:r>
              <a:rPr lang="en-US" sz="2400" dirty="0">
                <a:cs typeface="Arial"/>
              </a:rPr>
              <a:t>You will be able to approach interviews more confidently and may even start to look forward to them!​</a:t>
            </a:r>
            <a:r>
              <a:rPr lang="en-GB" sz="2400" dirty="0">
                <a:cs typeface="Arial"/>
              </a:rPr>
              <a:t>​</a:t>
            </a:r>
            <a:endParaRPr lang="en-GB" sz="2400">
              <a:cs typeface="Arial"/>
            </a:endParaRPr>
          </a:p>
        </p:txBody>
      </p:sp>
      <p:sp>
        <p:nvSpPr>
          <p:cNvPr id="6" name="TextBox 5">
            <a:extLst>
              <a:ext uri="{FF2B5EF4-FFF2-40B4-BE49-F238E27FC236}">
                <a16:creationId xmlns:a16="http://schemas.microsoft.com/office/drawing/2014/main" id="{A0DDBD22-C691-4804-AB7C-228F92C9D959}"/>
              </a:ext>
            </a:extLst>
          </p:cNvPr>
          <p:cNvSpPr txBox="1"/>
          <p:nvPr/>
        </p:nvSpPr>
        <p:spPr>
          <a:xfrm>
            <a:off x="1402862" y="2692400"/>
            <a:ext cx="1118381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i="1" u="sng" dirty="0">
                <a:solidFill>
                  <a:srgbClr val="94A088"/>
                </a:solidFill>
                <a:latin typeface="Calibri Light"/>
              </a:rPr>
              <a:t>What concerns do you have about interviews? </a:t>
            </a:r>
            <a:endParaRPr lang="en-US" sz="4000" b="1" i="1" u="sng">
              <a:solidFill>
                <a:srgbClr val="94A088"/>
              </a:solidFill>
              <a:latin typeface="Calibri Light"/>
              <a:cs typeface="Calibri Light"/>
            </a:endParaRPr>
          </a:p>
          <a:p>
            <a:endParaRPr lang="en-US" sz="3200" b="1" i="1" dirty="0">
              <a:solidFill>
                <a:srgbClr val="94A088"/>
              </a:solidFill>
              <a:latin typeface="Century Schoolbook"/>
              <a:cs typeface="Calibri Light"/>
            </a:endParaRPr>
          </a:p>
        </p:txBody>
      </p:sp>
      <p:pic>
        <p:nvPicPr>
          <p:cNvPr id="7" name="Picture 7" descr="A picture containing drawing&#10;&#10;Description automatically generated">
            <a:extLst>
              <a:ext uri="{FF2B5EF4-FFF2-40B4-BE49-F238E27FC236}">
                <a16:creationId xmlns:a16="http://schemas.microsoft.com/office/drawing/2014/main" id="{81AB6F52-04D8-4E66-A197-A00FDB352F5F}"/>
              </a:ext>
            </a:extLst>
          </p:cNvPr>
          <p:cNvPicPr>
            <a:picLocks noChangeAspect="1"/>
          </p:cNvPicPr>
          <p:nvPr/>
        </p:nvPicPr>
        <p:blipFill>
          <a:blip r:embed="rId2"/>
          <a:stretch>
            <a:fillRect/>
          </a:stretch>
        </p:blipFill>
        <p:spPr>
          <a:xfrm>
            <a:off x="1012092" y="3814393"/>
            <a:ext cx="2244969" cy="21795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9" descr="A close up of a logo&#10;&#10;Description automatically generated">
            <a:extLst>
              <a:ext uri="{FF2B5EF4-FFF2-40B4-BE49-F238E27FC236}">
                <a16:creationId xmlns:a16="http://schemas.microsoft.com/office/drawing/2014/main" id="{E640B0ED-A91F-4AE4-9E5D-B7554067F16C}"/>
              </a:ext>
            </a:extLst>
          </p:cNvPr>
          <p:cNvPicPr>
            <a:picLocks noChangeAspect="1"/>
          </p:cNvPicPr>
          <p:nvPr/>
        </p:nvPicPr>
        <p:blipFill>
          <a:blip r:embed="rId3"/>
          <a:stretch>
            <a:fillRect/>
          </a:stretch>
        </p:blipFill>
        <p:spPr>
          <a:xfrm>
            <a:off x="3825630" y="3815860"/>
            <a:ext cx="2235200" cy="219612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10" descr="A picture containing room&#10;&#10;Description automatically generated">
            <a:extLst>
              <a:ext uri="{FF2B5EF4-FFF2-40B4-BE49-F238E27FC236}">
                <a16:creationId xmlns:a16="http://schemas.microsoft.com/office/drawing/2014/main" id="{06050955-3035-40D0-A6B7-D9B428FD2845}"/>
              </a:ext>
            </a:extLst>
          </p:cNvPr>
          <p:cNvPicPr>
            <a:picLocks noChangeAspect="1"/>
          </p:cNvPicPr>
          <p:nvPr/>
        </p:nvPicPr>
        <p:blipFill>
          <a:blip r:embed="rId4"/>
          <a:stretch>
            <a:fillRect/>
          </a:stretch>
        </p:blipFill>
        <p:spPr>
          <a:xfrm>
            <a:off x="6785708" y="3768191"/>
            <a:ext cx="2147277" cy="22426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1" descr="A picture containing drawing&#10;&#10;Description automatically generated">
            <a:extLst>
              <a:ext uri="{FF2B5EF4-FFF2-40B4-BE49-F238E27FC236}">
                <a16:creationId xmlns:a16="http://schemas.microsoft.com/office/drawing/2014/main" id="{65C89FA9-127B-4E5B-99D3-AF40822C4531}"/>
              </a:ext>
            </a:extLst>
          </p:cNvPr>
          <p:cNvPicPr>
            <a:picLocks noChangeAspect="1"/>
          </p:cNvPicPr>
          <p:nvPr/>
        </p:nvPicPr>
        <p:blipFill>
          <a:blip r:embed="rId5"/>
          <a:stretch>
            <a:fillRect/>
          </a:stretch>
        </p:blipFill>
        <p:spPr>
          <a:xfrm>
            <a:off x="9511323" y="3765062"/>
            <a:ext cx="2147276" cy="22293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TextBox 11">
            <a:extLst>
              <a:ext uri="{FF2B5EF4-FFF2-40B4-BE49-F238E27FC236}">
                <a16:creationId xmlns:a16="http://schemas.microsoft.com/office/drawing/2014/main" id="{3DEB7645-EDC4-4E12-83EA-F8DDE842CCA6}"/>
              </a:ext>
            </a:extLst>
          </p:cNvPr>
          <p:cNvSpPr txBox="1"/>
          <p:nvPr/>
        </p:nvSpPr>
        <p:spPr>
          <a:xfrm>
            <a:off x="1676400" y="618001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solidFill>
                  <a:srgbClr val="8E4221"/>
                </a:solidFill>
                <a:latin typeface="Calibri"/>
              </a:rPr>
              <a:t>Fear</a:t>
            </a:r>
            <a:endParaRPr lang="en-GB"/>
          </a:p>
        </p:txBody>
      </p:sp>
      <p:sp>
        <p:nvSpPr>
          <p:cNvPr id="13" name="TextBox 12">
            <a:extLst>
              <a:ext uri="{FF2B5EF4-FFF2-40B4-BE49-F238E27FC236}">
                <a16:creationId xmlns:a16="http://schemas.microsoft.com/office/drawing/2014/main" id="{8751D767-5E60-48FD-A612-E6BE5B872947}"/>
              </a:ext>
            </a:extLst>
          </p:cNvPr>
          <p:cNvSpPr txBox="1"/>
          <p:nvPr/>
        </p:nvSpPr>
        <p:spPr>
          <a:xfrm>
            <a:off x="4411785" y="618001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solidFill>
                  <a:srgbClr val="8E4221"/>
                </a:solidFill>
                <a:latin typeface="Calibri"/>
              </a:rPr>
              <a:t>Nervousness</a:t>
            </a:r>
            <a:endParaRPr lang="en-GB"/>
          </a:p>
        </p:txBody>
      </p:sp>
      <p:sp>
        <p:nvSpPr>
          <p:cNvPr id="14" name="TextBox 13">
            <a:extLst>
              <a:ext uri="{FF2B5EF4-FFF2-40B4-BE49-F238E27FC236}">
                <a16:creationId xmlns:a16="http://schemas.microsoft.com/office/drawing/2014/main" id="{4B82BEB1-A72C-4C6C-81F1-5B08F39B12E2}"/>
              </a:ext>
            </a:extLst>
          </p:cNvPr>
          <p:cNvSpPr txBox="1"/>
          <p:nvPr/>
        </p:nvSpPr>
        <p:spPr>
          <a:xfrm>
            <a:off x="7010400" y="618001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solidFill>
                  <a:srgbClr val="8E4221"/>
                </a:solidFill>
                <a:latin typeface="Calibri"/>
              </a:rPr>
              <a:t>Lack of Confidence</a:t>
            </a:r>
            <a:endParaRPr lang="en-GB"/>
          </a:p>
        </p:txBody>
      </p:sp>
      <p:sp>
        <p:nvSpPr>
          <p:cNvPr id="15" name="TextBox 14">
            <a:extLst>
              <a:ext uri="{FF2B5EF4-FFF2-40B4-BE49-F238E27FC236}">
                <a16:creationId xmlns:a16="http://schemas.microsoft.com/office/drawing/2014/main" id="{FA290350-4FC6-44A0-8F6A-637552177F87}"/>
              </a:ext>
            </a:extLst>
          </p:cNvPr>
          <p:cNvSpPr txBox="1"/>
          <p:nvPr/>
        </p:nvSpPr>
        <p:spPr>
          <a:xfrm>
            <a:off x="9452708" y="618001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solidFill>
                  <a:srgbClr val="8E4221"/>
                </a:solidFill>
                <a:latin typeface="Calibri"/>
              </a:rPr>
              <a:t>Lack of Knowledge, </a:t>
            </a:r>
            <a:r>
              <a:rPr lang="en-US" i="1" dirty="0" err="1">
                <a:solidFill>
                  <a:srgbClr val="8E4221"/>
                </a:solidFill>
                <a:latin typeface="Calibri"/>
              </a:rPr>
              <a:t>etc</a:t>
            </a:r>
            <a:r>
              <a:rPr lang="en-US" dirty="0">
                <a:latin typeface="Calibri"/>
              </a:rPr>
              <a:t>​</a:t>
            </a:r>
            <a:r>
              <a:rPr lang="en-GB" dirty="0">
                <a:latin typeface="Calibri"/>
                <a:cs typeface="Calibri"/>
              </a:rPr>
              <a:t>​</a:t>
            </a:r>
            <a:endParaRPr lang="en-GB" dirty="0"/>
          </a:p>
        </p:txBody>
      </p:sp>
    </p:spTree>
    <p:extLst>
      <p:ext uri="{BB962C8B-B14F-4D97-AF65-F5344CB8AC3E}">
        <p14:creationId xmlns:p14="http://schemas.microsoft.com/office/powerpoint/2010/main" val="4219128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09EA7EA7-74F5-4EE2-8E3D-1A10308259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A5CE79B5-7EE4-424D-AD14-5DEFB61B8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96C926F-F999-44BA-8D86-9EAB51D650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248745E7-0AF0-48F9-8E58-2673FC5F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5">
              <a:extLst>
                <a:ext uri="{FF2B5EF4-FFF2-40B4-BE49-F238E27FC236}">
                  <a16:creationId xmlns:a16="http://schemas.microsoft.com/office/drawing/2014/main" id="{9715E81A-D2E0-4431-9370-4E4A9ECA7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CEDB37A9-282D-4DDB-85AD-B2090A825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27">
              <a:extLst>
                <a:ext uri="{FF2B5EF4-FFF2-40B4-BE49-F238E27FC236}">
                  <a16:creationId xmlns:a16="http://schemas.microsoft.com/office/drawing/2014/main" id="{533D5933-7F91-4F5E-BC31-42FD0E2D8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28">
              <a:extLst>
                <a:ext uri="{FF2B5EF4-FFF2-40B4-BE49-F238E27FC236}">
                  <a16:creationId xmlns:a16="http://schemas.microsoft.com/office/drawing/2014/main" id="{37ADDF68-C9BE-46EA-83DE-2C07DD839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29">
              <a:extLst>
                <a:ext uri="{FF2B5EF4-FFF2-40B4-BE49-F238E27FC236}">
                  <a16:creationId xmlns:a16="http://schemas.microsoft.com/office/drawing/2014/main" id="{10D67396-BABD-48A8-A892-CCB5095FA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Isosceles Triangle 20">
              <a:extLst>
                <a:ext uri="{FF2B5EF4-FFF2-40B4-BE49-F238E27FC236}">
                  <a16:creationId xmlns:a16="http://schemas.microsoft.com/office/drawing/2014/main" id="{626DA82A-72C2-4DF6-9CF0-0D1F6B96B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Isosceles Triangle 21">
              <a:extLst>
                <a:ext uri="{FF2B5EF4-FFF2-40B4-BE49-F238E27FC236}">
                  <a16:creationId xmlns:a16="http://schemas.microsoft.com/office/drawing/2014/main" id="{8EE6DC63-4380-4BE0-A68A-8F01162BD1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useBgFill="1">
        <p:nvSpPr>
          <p:cNvPr id="24" name="Rectangle 23">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6" name="Rectangle 25">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3376"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133042"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24631"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4"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6597"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 name="Isosceles Triangle 35">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5488"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8"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655"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0" name="Isosceles Triangle 39">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4821"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Subtitle 2">
            <a:extLst>
              <a:ext uri="{FF2B5EF4-FFF2-40B4-BE49-F238E27FC236}">
                <a16:creationId xmlns:a16="http://schemas.microsoft.com/office/drawing/2014/main" id="{6458AEC8-E785-482A-AB42-EB929AB1DFCE}"/>
              </a:ext>
            </a:extLst>
          </p:cNvPr>
          <p:cNvSpPr txBox="1">
            <a:spLocks/>
          </p:cNvSpPr>
          <p:nvPr/>
        </p:nvSpPr>
        <p:spPr>
          <a:xfrm>
            <a:off x="677334" y="609600"/>
            <a:ext cx="3843375" cy="5175624"/>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0"/>
              </a:spcBef>
              <a:spcAft>
                <a:spcPts val="200"/>
              </a:spcAft>
              <a:buClr>
                <a:schemeClr val="accent1"/>
              </a:buClr>
              <a:buSzPct val="100000"/>
              <a:buFont typeface="Tw Cen MT" panose="020B0602020104020603" pitchFamily="34" charset="0"/>
              <a:buNone/>
              <a:defRPr sz="1800" kern="1200">
                <a:solidFill>
                  <a:schemeClr val="tx1">
                    <a:lumMod val="95000"/>
                    <a:lumOff val="5000"/>
                  </a:schemeClr>
                </a:solidFill>
                <a:latin typeface="+mn-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9pPr>
          </a:lstStyle>
          <a:p>
            <a:pPr defTabSz="457200">
              <a:spcBef>
                <a:spcPct val="0"/>
              </a:spcBef>
            </a:pPr>
            <a:r>
              <a:rPr lang="en-US" sz="3600" b="1">
                <a:solidFill>
                  <a:schemeClr val="tx1">
                    <a:lumMod val="85000"/>
                    <a:lumOff val="15000"/>
                  </a:schemeClr>
                </a:solidFill>
                <a:latin typeface="+mj-lt"/>
                <a:ea typeface="+mj-ea"/>
                <a:cs typeface="+mj-cs"/>
              </a:rPr>
              <a:t>  Key Points to note..</a:t>
            </a:r>
          </a:p>
        </p:txBody>
      </p:sp>
      <p:sp>
        <p:nvSpPr>
          <p:cNvPr id="42" name="Freeform: Shape 41">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2154" y="-8467"/>
            <a:ext cx="7109846"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Subtitle 6">
            <a:extLst>
              <a:ext uri="{FF2B5EF4-FFF2-40B4-BE49-F238E27FC236}">
                <a16:creationId xmlns:a16="http://schemas.microsoft.com/office/drawing/2014/main" id="{DAA9050D-B1A9-447E-87D0-8A13AEE645A7}"/>
              </a:ext>
            </a:extLst>
          </p:cNvPr>
          <p:cNvSpPr>
            <a:spLocks noGrp="1"/>
          </p:cNvSpPr>
          <p:nvPr>
            <p:ph type="subTitle" idx="1"/>
          </p:nvPr>
        </p:nvSpPr>
        <p:spPr>
          <a:xfrm>
            <a:off x="6116084" y="609601"/>
            <a:ext cx="5511296" cy="5175624"/>
          </a:xfrm>
        </p:spPr>
        <p:txBody>
          <a:bodyPr vert="horz" lIns="91440" tIns="45720" rIns="91440" bIns="45720" rtlCol="0" anchor="ctr">
            <a:normAutofit/>
          </a:bodyPr>
          <a:lstStyle/>
          <a:p>
            <a:pPr marL="342900" indent="-342900" algn="l">
              <a:buFont typeface="Wingdings 3" charset="2"/>
              <a:buChar char=""/>
            </a:pPr>
            <a:r>
              <a:rPr lang="en-US">
                <a:solidFill>
                  <a:srgbClr val="FFFFFF"/>
                </a:solidFill>
              </a:rPr>
              <a:t>Review a successful examples</a:t>
            </a:r>
          </a:p>
          <a:p>
            <a:pPr marL="342900" indent="-342900" algn="l">
              <a:buFont typeface="Wingdings 3" charset="2"/>
              <a:buChar char=""/>
            </a:pPr>
            <a:r>
              <a:rPr lang="en-US">
                <a:solidFill>
                  <a:srgbClr val="FFFFFF"/>
                </a:solidFill>
              </a:rPr>
              <a:t>Use a template</a:t>
            </a:r>
          </a:p>
          <a:p>
            <a:pPr marL="342900" indent="-342900" algn="l">
              <a:buFont typeface="Wingdings 3" charset="2"/>
              <a:buChar char=""/>
            </a:pPr>
            <a:r>
              <a:rPr lang="en-US">
                <a:solidFill>
                  <a:srgbClr val="FFFFFF"/>
                </a:solidFill>
              </a:rPr>
              <a:t>Choose a basic font (Easy to read)</a:t>
            </a:r>
          </a:p>
          <a:p>
            <a:pPr marL="342900" indent="-342900" algn="l">
              <a:buFont typeface="Wingdings 3" charset="2"/>
              <a:buChar char=""/>
            </a:pPr>
            <a:r>
              <a:rPr lang="en-US">
                <a:solidFill>
                  <a:srgbClr val="FFFFFF"/>
                </a:solidFill>
              </a:rPr>
              <a:t>Avoid using ‘I’</a:t>
            </a:r>
          </a:p>
          <a:p>
            <a:pPr marL="342900" indent="-342900" algn="l">
              <a:buFont typeface="Wingdings 3" charset="2"/>
              <a:buChar char=""/>
            </a:pPr>
            <a:r>
              <a:rPr lang="en-US">
                <a:solidFill>
                  <a:srgbClr val="FFFFFF"/>
                </a:solidFill>
              </a:rPr>
              <a:t>Should not exceed 2 pages</a:t>
            </a:r>
          </a:p>
          <a:p>
            <a:pPr marL="342900" indent="-342900" algn="l">
              <a:buFont typeface="Wingdings 3" charset="2"/>
              <a:buChar char=""/>
            </a:pPr>
            <a:r>
              <a:rPr lang="en-US">
                <a:solidFill>
                  <a:srgbClr val="FFFFFF"/>
                </a:solidFill>
              </a:rPr>
              <a:t>Put the most important and relevant accomplishments first</a:t>
            </a:r>
          </a:p>
          <a:p>
            <a:pPr marL="342900" indent="-342900" algn="l">
              <a:buFont typeface="Wingdings 3" charset="2"/>
              <a:buChar char=""/>
            </a:pPr>
            <a:r>
              <a:rPr lang="en-US">
                <a:solidFill>
                  <a:srgbClr val="FFFFFF"/>
                </a:solidFill>
              </a:rPr>
              <a:t>Follow bulleting points</a:t>
            </a:r>
          </a:p>
          <a:p>
            <a:pPr marL="342900" indent="-342900" algn="l">
              <a:buFont typeface="Wingdings 3" charset="2"/>
              <a:buChar char=""/>
            </a:pPr>
            <a:r>
              <a:rPr lang="en-US">
                <a:solidFill>
                  <a:srgbClr val="FFFFFF"/>
                </a:solidFill>
              </a:rPr>
              <a:t>Send resume properly with the correct attachments as per the employer requirements</a:t>
            </a:r>
          </a:p>
          <a:p>
            <a:pPr algn="l">
              <a:buFont typeface="Wingdings 3" charset="2"/>
              <a:buChar char=""/>
            </a:pPr>
            <a:endParaRPr lang="en-US">
              <a:solidFill>
                <a:srgbClr val="FFFFFF"/>
              </a:solidFill>
            </a:endParaRPr>
          </a:p>
          <a:p>
            <a:pPr algn="l">
              <a:buFont typeface="Wingdings 3" charset="2"/>
              <a:buChar char=""/>
            </a:pPr>
            <a:endParaRPr lang="en-US">
              <a:solidFill>
                <a:srgbClr val="FFFFFF"/>
              </a:solidFill>
            </a:endParaRPr>
          </a:p>
        </p:txBody>
      </p:sp>
    </p:spTree>
    <p:extLst>
      <p:ext uri="{BB962C8B-B14F-4D97-AF65-F5344CB8AC3E}">
        <p14:creationId xmlns:p14="http://schemas.microsoft.com/office/powerpoint/2010/main" val="317798335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Isosceles Triangle 20">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Isosceles Triangle 21">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useBgFill="1">
        <p:nvSpPr>
          <p:cNvPr id="24" name="Rectangle 23">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6" name="Rectangle 25">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4"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 name="Isosceles Triangle 35">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8"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0" name="Isosceles Triangle 39">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2" name="Freeform: Shape 41">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ubtitle 2">
            <a:extLst>
              <a:ext uri="{FF2B5EF4-FFF2-40B4-BE49-F238E27FC236}">
                <a16:creationId xmlns:a16="http://schemas.microsoft.com/office/drawing/2014/main" id="{6458AEC8-E785-482A-AB42-EB929AB1DFCE}"/>
              </a:ext>
            </a:extLst>
          </p:cNvPr>
          <p:cNvSpPr txBox="1">
            <a:spLocks/>
          </p:cNvSpPr>
          <p:nvPr/>
        </p:nvSpPr>
        <p:spPr>
          <a:xfrm>
            <a:off x="7181723" y="609600"/>
            <a:ext cx="4512989" cy="2227730"/>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0"/>
              </a:spcBef>
              <a:spcAft>
                <a:spcPts val="200"/>
              </a:spcAft>
              <a:buClr>
                <a:schemeClr val="accent1"/>
              </a:buClr>
              <a:buSzPct val="100000"/>
              <a:buFont typeface="Tw Cen MT" panose="020B0602020104020603" pitchFamily="34" charset="0"/>
              <a:buNone/>
              <a:defRPr sz="1800" kern="1200">
                <a:solidFill>
                  <a:schemeClr val="tx1">
                    <a:lumMod val="95000"/>
                    <a:lumOff val="5000"/>
                  </a:schemeClr>
                </a:solidFill>
                <a:latin typeface="+mn-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9pPr>
          </a:lstStyle>
          <a:p>
            <a:pPr defTabSz="457200">
              <a:spcBef>
                <a:spcPct val="0"/>
              </a:spcBef>
            </a:pPr>
            <a:r>
              <a:rPr lang="en-US" sz="3600" b="1">
                <a:solidFill>
                  <a:srgbClr val="FFFFFF"/>
                </a:solidFill>
                <a:latin typeface="+mj-lt"/>
                <a:ea typeface="+mj-ea"/>
                <a:cs typeface="+mj-cs"/>
              </a:rPr>
              <a:t>Good Signs of a resume</a:t>
            </a:r>
          </a:p>
        </p:txBody>
      </p:sp>
      <p:pic>
        <p:nvPicPr>
          <p:cNvPr id="3" name="Picture 2" descr="Hands holding a paper with text&#10;&#10;Description automatically generated">
            <a:extLst>
              <a:ext uri="{FF2B5EF4-FFF2-40B4-BE49-F238E27FC236}">
                <a16:creationId xmlns:a16="http://schemas.microsoft.com/office/drawing/2014/main" id="{8C9AC210-BAF9-4FEF-A9CE-366C69D3CF50}"/>
              </a:ext>
            </a:extLst>
          </p:cNvPr>
          <p:cNvPicPr>
            <a:picLocks noChangeAspect="1"/>
          </p:cNvPicPr>
          <p:nvPr/>
        </p:nvPicPr>
        <p:blipFill rotWithShape="1">
          <a:blip r:embed="rId2"/>
          <a:srcRect t="5606" b="15447"/>
          <a:stretch/>
        </p:blipFill>
        <p:spPr>
          <a:xfrm>
            <a:off x="757251" y="2388737"/>
            <a:ext cx="3856774" cy="2169425"/>
          </a:xfrm>
          <a:prstGeom prst="rect">
            <a:avLst/>
          </a:prstGeom>
        </p:spPr>
      </p:pic>
      <p:sp>
        <p:nvSpPr>
          <p:cNvPr id="7" name="Subtitle 6">
            <a:extLst>
              <a:ext uri="{FF2B5EF4-FFF2-40B4-BE49-F238E27FC236}">
                <a16:creationId xmlns:a16="http://schemas.microsoft.com/office/drawing/2014/main" id="{DAA9050D-B1A9-447E-87D0-8A13AEE645A7}"/>
              </a:ext>
            </a:extLst>
          </p:cNvPr>
          <p:cNvSpPr>
            <a:spLocks noGrp="1"/>
          </p:cNvSpPr>
          <p:nvPr>
            <p:ph type="subTitle" idx="1"/>
          </p:nvPr>
        </p:nvSpPr>
        <p:spPr>
          <a:xfrm>
            <a:off x="7181725" y="2837329"/>
            <a:ext cx="4512988" cy="3317938"/>
          </a:xfrm>
        </p:spPr>
        <p:txBody>
          <a:bodyPr vert="horz" lIns="91440" tIns="45720" rIns="91440" bIns="45720" rtlCol="0" anchor="t">
            <a:normAutofit/>
          </a:bodyPr>
          <a:lstStyle/>
          <a:p>
            <a:pPr algn="l">
              <a:lnSpc>
                <a:spcPct val="90000"/>
              </a:lnSpc>
              <a:buFont typeface="Wingdings 3" charset="2"/>
              <a:buChar char=""/>
            </a:pPr>
            <a:endParaRPr lang="en-US" sz="1100">
              <a:solidFill>
                <a:srgbClr val="FFFFFF"/>
              </a:solidFill>
            </a:endParaRPr>
          </a:p>
          <a:p>
            <a:pPr algn="l">
              <a:lnSpc>
                <a:spcPct val="90000"/>
              </a:lnSpc>
              <a:buFont typeface="Wingdings 3" charset="2"/>
              <a:buChar char=""/>
            </a:pPr>
            <a:endParaRPr lang="en-US" sz="1100">
              <a:solidFill>
                <a:srgbClr val="FFFFFF"/>
              </a:solidFill>
            </a:endParaRPr>
          </a:p>
          <a:p>
            <a:pPr marL="342900" indent="-342900" algn="l">
              <a:lnSpc>
                <a:spcPct val="90000"/>
              </a:lnSpc>
              <a:buFont typeface="Wingdings 3" charset="2"/>
              <a:buChar char=""/>
            </a:pPr>
            <a:r>
              <a:rPr lang="en-US" sz="1100">
                <a:solidFill>
                  <a:srgbClr val="FFFFFF"/>
                </a:solidFill>
              </a:rPr>
              <a:t>Accurate Details</a:t>
            </a:r>
          </a:p>
          <a:p>
            <a:pPr marL="342900" indent="-342900" algn="l">
              <a:lnSpc>
                <a:spcPct val="90000"/>
              </a:lnSpc>
              <a:buFont typeface="Wingdings 3" charset="2"/>
              <a:buChar char=""/>
            </a:pPr>
            <a:r>
              <a:rPr lang="en-US" sz="1100">
                <a:solidFill>
                  <a:srgbClr val="FFFFFF"/>
                </a:solidFill>
              </a:rPr>
              <a:t>Relevant Details</a:t>
            </a:r>
          </a:p>
          <a:p>
            <a:pPr marL="342900" indent="-342900" algn="l">
              <a:lnSpc>
                <a:spcPct val="90000"/>
              </a:lnSpc>
              <a:buFont typeface="Wingdings 3" charset="2"/>
              <a:buChar char=""/>
            </a:pPr>
            <a:r>
              <a:rPr lang="en-US" sz="1100">
                <a:solidFill>
                  <a:srgbClr val="FFFFFF"/>
                </a:solidFill>
              </a:rPr>
              <a:t>Avoid Abbreviations</a:t>
            </a:r>
          </a:p>
          <a:p>
            <a:pPr marL="342900" indent="-342900" algn="l">
              <a:lnSpc>
                <a:spcPct val="90000"/>
              </a:lnSpc>
              <a:buFont typeface="Wingdings 3" charset="2"/>
              <a:buChar char=""/>
            </a:pPr>
            <a:r>
              <a:rPr lang="en-US" sz="1100">
                <a:solidFill>
                  <a:srgbClr val="FFFFFF"/>
                </a:solidFill>
              </a:rPr>
              <a:t>Check Grammar</a:t>
            </a:r>
          </a:p>
          <a:p>
            <a:pPr algn="l">
              <a:lnSpc>
                <a:spcPct val="90000"/>
              </a:lnSpc>
              <a:buFont typeface="Wingdings 3" charset="2"/>
              <a:buChar char=""/>
            </a:pPr>
            <a:endParaRPr lang="en-US" sz="1100" b="1">
              <a:solidFill>
                <a:srgbClr val="FFFFFF"/>
              </a:solidFill>
            </a:endParaRPr>
          </a:p>
          <a:p>
            <a:pPr algn="l">
              <a:lnSpc>
                <a:spcPct val="90000"/>
              </a:lnSpc>
              <a:buFont typeface="Wingdings 3" charset="2"/>
              <a:buChar char=""/>
            </a:pPr>
            <a:r>
              <a:rPr lang="en-US" sz="1100" b="1">
                <a:solidFill>
                  <a:srgbClr val="FFFFFF"/>
                </a:solidFill>
              </a:rPr>
              <a:t>Pitfalls</a:t>
            </a:r>
          </a:p>
          <a:p>
            <a:pPr marL="342900" indent="-342900" algn="l">
              <a:lnSpc>
                <a:spcPct val="90000"/>
              </a:lnSpc>
              <a:buFont typeface="Wingdings 3" charset="2"/>
              <a:buChar char=""/>
            </a:pPr>
            <a:r>
              <a:rPr lang="en-US" sz="1100">
                <a:solidFill>
                  <a:srgbClr val="FFFFFF"/>
                </a:solidFill>
              </a:rPr>
              <a:t>Too long</a:t>
            </a:r>
          </a:p>
          <a:p>
            <a:pPr marL="342900" indent="-342900" algn="l">
              <a:lnSpc>
                <a:spcPct val="90000"/>
              </a:lnSpc>
              <a:buFont typeface="Wingdings 3" charset="2"/>
              <a:buChar char=""/>
            </a:pPr>
            <a:r>
              <a:rPr lang="en-US" sz="1100">
                <a:solidFill>
                  <a:srgbClr val="FFFFFF"/>
                </a:solidFill>
              </a:rPr>
              <a:t>Grammatical mistakes</a:t>
            </a:r>
          </a:p>
          <a:p>
            <a:pPr marL="342900" indent="-342900" algn="l">
              <a:lnSpc>
                <a:spcPct val="90000"/>
              </a:lnSpc>
              <a:buFont typeface="Wingdings 3" charset="2"/>
              <a:buChar char=""/>
            </a:pPr>
            <a:r>
              <a:rPr lang="en-US" sz="1100">
                <a:solidFill>
                  <a:srgbClr val="FFFFFF"/>
                </a:solidFill>
              </a:rPr>
              <a:t>Hard to read to understand</a:t>
            </a:r>
          </a:p>
          <a:p>
            <a:pPr marL="342900" indent="-342900" algn="l">
              <a:lnSpc>
                <a:spcPct val="90000"/>
              </a:lnSpc>
              <a:buFont typeface="Wingdings 3" charset="2"/>
              <a:buChar char=""/>
            </a:pPr>
            <a:r>
              <a:rPr lang="en-US" sz="1100">
                <a:solidFill>
                  <a:srgbClr val="FFFFFF"/>
                </a:solidFill>
              </a:rPr>
              <a:t>Irrelevant and inaccurate details</a:t>
            </a:r>
          </a:p>
        </p:txBody>
      </p:sp>
    </p:spTree>
    <p:extLst>
      <p:ext uri="{BB962C8B-B14F-4D97-AF65-F5344CB8AC3E}">
        <p14:creationId xmlns:p14="http://schemas.microsoft.com/office/powerpoint/2010/main" val="3589229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BB9CD2-B825-418A-9E89-F2A1000F2D97}"/>
              </a:ext>
            </a:extLst>
          </p:cNvPr>
          <p:cNvPicPr>
            <a:picLocks noChangeAspect="1"/>
          </p:cNvPicPr>
          <p:nvPr/>
        </p:nvPicPr>
        <p:blipFill>
          <a:blip r:embed="rId2"/>
          <a:stretch>
            <a:fillRect/>
          </a:stretch>
        </p:blipFill>
        <p:spPr>
          <a:xfrm>
            <a:off x="7228511" y="1948720"/>
            <a:ext cx="4762500" cy="26384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 name="Subtitle 2">
            <a:extLst>
              <a:ext uri="{FF2B5EF4-FFF2-40B4-BE49-F238E27FC236}">
                <a16:creationId xmlns:a16="http://schemas.microsoft.com/office/drawing/2014/main" id="{6458AEC8-E785-482A-AB42-EB929AB1DFCE}"/>
              </a:ext>
            </a:extLst>
          </p:cNvPr>
          <p:cNvSpPr txBox="1">
            <a:spLocks/>
          </p:cNvSpPr>
          <p:nvPr/>
        </p:nvSpPr>
        <p:spPr>
          <a:xfrm>
            <a:off x="1015025" y="366100"/>
            <a:ext cx="4147457" cy="929034"/>
          </a:xfrm>
          <a:prstGeom prst="rect">
            <a:avLst/>
          </a:prstGeom>
        </p:spPr>
        <p:txBody>
          <a:bodyPr vert="horz" lIns="91440" tIns="45720" rIns="91440" bIns="45720" rtlCol="0" anchor="ctr">
            <a:normAutofit fontScale="92500"/>
          </a:bodyPr>
          <a:lstStyle>
            <a:lvl1pPr marL="0" indent="0" algn="l" defTabSz="914400" rtl="0" eaLnBrk="1" latinLnBrk="0" hangingPunct="1">
              <a:lnSpc>
                <a:spcPct val="100000"/>
              </a:lnSpc>
              <a:spcBef>
                <a:spcPts val="0"/>
              </a:spcBef>
              <a:spcAft>
                <a:spcPts val="200"/>
              </a:spcAft>
              <a:buClr>
                <a:schemeClr val="accent1"/>
              </a:buClr>
              <a:buSzPct val="100000"/>
              <a:buFont typeface="Tw Cen MT" panose="020B0602020104020603" pitchFamily="34" charset="0"/>
              <a:buNone/>
              <a:defRPr sz="1800" kern="1200">
                <a:solidFill>
                  <a:schemeClr val="tx1">
                    <a:lumMod val="95000"/>
                    <a:lumOff val="5000"/>
                  </a:schemeClr>
                </a:solidFill>
                <a:latin typeface="+mn-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9pPr>
          </a:lstStyle>
          <a:p>
            <a:pPr defTabSz="457200">
              <a:spcBef>
                <a:spcPct val="0"/>
              </a:spcBef>
            </a:pPr>
            <a:r>
              <a:rPr lang="en-US" sz="3600" b="1" dirty="0">
                <a:solidFill>
                  <a:schemeClr val="accent1"/>
                </a:solidFill>
                <a:latin typeface="+mj-lt"/>
                <a:ea typeface="+mj-ea"/>
                <a:cs typeface="+mj-cs"/>
              </a:rPr>
              <a:t>Types of Interview</a:t>
            </a:r>
          </a:p>
        </p:txBody>
      </p:sp>
      <p:sp>
        <p:nvSpPr>
          <p:cNvPr id="7" name="Subtitle 6">
            <a:extLst>
              <a:ext uri="{FF2B5EF4-FFF2-40B4-BE49-F238E27FC236}">
                <a16:creationId xmlns:a16="http://schemas.microsoft.com/office/drawing/2014/main" id="{DAA9050D-B1A9-447E-87D0-8A13AEE645A7}"/>
              </a:ext>
            </a:extLst>
          </p:cNvPr>
          <p:cNvSpPr>
            <a:spLocks noGrp="1"/>
          </p:cNvSpPr>
          <p:nvPr>
            <p:ph type="subTitle" idx="1"/>
          </p:nvPr>
        </p:nvSpPr>
        <p:spPr>
          <a:xfrm>
            <a:off x="1247539" y="1115122"/>
            <a:ext cx="6987645" cy="1667196"/>
          </a:xfrm>
        </p:spPr>
        <p:txBody>
          <a:bodyPr>
            <a:noAutofit/>
          </a:bodyPr>
          <a:lstStyle/>
          <a:p>
            <a:pPr marL="457200" indent="-457200" algn="l">
              <a:buFont typeface="Wingdings" panose="05000000000000000000" pitchFamily="2" charset="2"/>
              <a:buChar char="Ø"/>
            </a:pPr>
            <a:r>
              <a:rPr lang="en-US" sz="2000" b="1" u="sng" dirty="0">
                <a:solidFill>
                  <a:schemeClr val="tx1"/>
                </a:solidFill>
              </a:rPr>
              <a:t>Telephonic:</a:t>
            </a:r>
          </a:p>
          <a:p>
            <a:pPr marL="342900" indent="-342900" algn="l">
              <a:buFontTx/>
              <a:buChar char="-"/>
            </a:pPr>
            <a:r>
              <a:rPr lang="en-US" sz="2000" dirty="0">
                <a:solidFill>
                  <a:schemeClr val="tx1"/>
                </a:solidFill>
              </a:rPr>
              <a:t>Check your environment, should be quiet and calm</a:t>
            </a:r>
          </a:p>
          <a:p>
            <a:pPr marL="342900" indent="-342900" algn="l">
              <a:buFontTx/>
              <a:buChar char="-"/>
            </a:pPr>
            <a:r>
              <a:rPr lang="en-US" sz="2000" dirty="0">
                <a:solidFill>
                  <a:schemeClr val="tx1"/>
                </a:solidFill>
              </a:rPr>
              <a:t>Phone connection should be uninterrupted</a:t>
            </a:r>
          </a:p>
          <a:p>
            <a:pPr marL="342900" indent="-342900" algn="l">
              <a:buFontTx/>
              <a:buChar char="-"/>
            </a:pPr>
            <a:r>
              <a:rPr lang="en-US" sz="2000" dirty="0">
                <a:solidFill>
                  <a:schemeClr val="tx1"/>
                </a:solidFill>
              </a:rPr>
              <a:t>Listen to the interviewer and then respond</a:t>
            </a:r>
          </a:p>
          <a:p>
            <a:pPr marL="342900" indent="-342900" algn="l">
              <a:buFontTx/>
              <a:buChar char="-"/>
            </a:pPr>
            <a:r>
              <a:rPr lang="en-US" sz="2000" dirty="0">
                <a:solidFill>
                  <a:schemeClr val="tx1"/>
                </a:solidFill>
              </a:rPr>
              <a:t>Speak confidently and clearly</a:t>
            </a:r>
          </a:p>
          <a:p>
            <a:pPr marL="457200" indent="-457200" algn="l">
              <a:buFont typeface="Wingdings" panose="05000000000000000000" pitchFamily="2" charset="2"/>
              <a:buChar char="Ø"/>
            </a:pPr>
            <a:r>
              <a:rPr lang="en-US" sz="2000" b="1" u="sng" dirty="0">
                <a:solidFill>
                  <a:schemeClr val="tx1"/>
                </a:solidFill>
              </a:rPr>
              <a:t>Video Conferencing:</a:t>
            </a:r>
          </a:p>
          <a:p>
            <a:pPr marL="342900" indent="-342900" algn="l">
              <a:buFontTx/>
              <a:buChar char="-"/>
            </a:pPr>
            <a:r>
              <a:rPr lang="en-US" sz="2000" dirty="0">
                <a:solidFill>
                  <a:schemeClr val="tx1"/>
                </a:solidFill>
              </a:rPr>
              <a:t>Check your internet connection</a:t>
            </a:r>
          </a:p>
          <a:p>
            <a:pPr marL="342900" indent="-342900" algn="l">
              <a:buFontTx/>
              <a:buChar char="-"/>
            </a:pPr>
            <a:r>
              <a:rPr lang="en-US" sz="2000" dirty="0">
                <a:solidFill>
                  <a:schemeClr val="tx1"/>
                </a:solidFill>
              </a:rPr>
              <a:t>Environment should be quiet with no disturbance</a:t>
            </a:r>
          </a:p>
          <a:p>
            <a:pPr marL="342900" indent="-342900" algn="l">
              <a:buFontTx/>
              <a:buChar char="-"/>
            </a:pPr>
            <a:r>
              <a:rPr lang="en-US" sz="2000" dirty="0">
                <a:solidFill>
                  <a:schemeClr val="tx1"/>
                </a:solidFill>
              </a:rPr>
              <a:t>Watch your posture and body language</a:t>
            </a:r>
          </a:p>
          <a:p>
            <a:pPr marL="457200" indent="-457200" algn="l">
              <a:buFont typeface="Wingdings" panose="05000000000000000000" pitchFamily="2" charset="2"/>
              <a:buChar char="Ø"/>
            </a:pPr>
            <a:r>
              <a:rPr lang="en-US" sz="2000" b="1" u="sng" dirty="0">
                <a:solidFill>
                  <a:schemeClr val="tx1"/>
                </a:solidFill>
              </a:rPr>
              <a:t>Face to Face (panel or solo)</a:t>
            </a:r>
          </a:p>
          <a:p>
            <a:pPr marL="342900" indent="-342900" algn="l">
              <a:buFontTx/>
              <a:buChar char="-"/>
            </a:pPr>
            <a:r>
              <a:rPr lang="en-US" sz="2000" dirty="0">
                <a:solidFill>
                  <a:schemeClr val="tx1"/>
                </a:solidFill>
              </a:rPr>
              <a:t>Keep your resume handy</a:t>
            </a:r>
          </a:p>
          <a:p>
            <a:pPr marL="342900" indent="-342900" algn="l">
              <a:buFontTx/>
              <a:buChar char="-"/>
            </a:pPr>
            <a:r>
              <a:rPr lang="en-US" sz="2000" dirty="0">
                <a:solidFill>
                  <a:schemeClr val="tx1"/>
                </a:solidFill>
              </a:rPr>
              <a:t>Check your grooming and speak confidently</a:t>
            </a:r>
          </a:p>
          <a:p>
            <a:pPr algn="l"/>
            <a:endParaRPr lang="en-US" sz="2000" b="1" dirty="0">
              <a:solidFill>
                <a:schemeClr val="tx1"/>
              </a:solidFill>
            </a:endParaRPr>
          </a:p>
        </p:txBody>
      </p:sp>
    </p:spTree>
    <p:extLst>
      <p:ext uri="{BB962C8B-B14F-4D97-AF65-F5344CB8AC3E}">
        <p14:creationId xmlns:p14="http://schemas.microsoft.com/office/powerpoint/2010/main" val="4205428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game&#10;&#10;Description automatically generated">
            <a:extLst>
              <a:ext uri="{FF2B5EF4-FFF2-40B4-BE49-F238E27FC236}">
                <a16:creationId xmlns:a16="http://schemas.microsoft.com/office/drawing/2014/main" id="{84E3F98F-D963-4EB4-BB7C-983BB6BCCF6B}"/>
              </a:ext>
            </a:extLst>
          </p:cNvPr>
          <p:cNvPicPr>
            <a:picLocks noChangeAspect="1"/>
          </p:cNvPicPr>
          <p:nvPr/>
        </p:nvPicPr>
        <p:blipFill>
          <a:blip r:embed="rId2"/>
          <a:stretch>
            <a:fillRect/>
          </a:stretch>
        </p:blipFill>
        <p:spPr>
          <a:xfrm>
            <a:off x="1124262" y="1334919"/>
            <a:ext cx="4650004" cy="4196628"/>
          </a:xfrm>
          <a:prstGeom prst="rect">
            <a:avLst/>
          </a:prstGeom>
        </p:spPr>
      </p:pic>
      <p:pic>
        <p:nvPicPr>
          <p:cNvPr id="6" name="Picture 5" descr="A close up of a pen&#10;&#10;Description automatically generated">
            <a:extLst>
              <a:ext uri="{FF2B5EF4-FFF2-40B4-BE49-F238E27FC236}">
                <a16:creationId xmlns:a16="http://schemas.microsoft.com/office/drawing/2014/main" id="{DE9403B5-D6B6-4ECB-99C2-9F175F308C40}"/>
              </a:ext>
            </a:extLst>
          </p:cNvPr>
          <p:cNvPicPr>
            <a:picLocks noChangeAspect="1"/>
          </p:cNvPicPr>
          <p:nvPr/>
        </p:nvPicPr>
        <p:blipFill rotWithShape="1">
          <a:blip r:embed="rId3"/>
          <a:srcRect t="18447" r="-1" b="-1"/>
          <a:stretch/>
        </p:blipFill>
        <p:spPr>
          <a:xfrm>
            <a:off x="6414367" y="2125422"/>
            <a:ext cx="4650004" cy="2615621"/>
          </a:xfrm>
          <a:prstGeom prst="rect">
            <a:avLst/>
          </a:prstGeom>
        </p:spPr>
      </p:pic>
      <p:sp>
        <p:nvSpPr>
          <p:cNvPr id="4" name="Subtitle 2">
            <a:extLst>
              <a:ext uri="{FF2B5EF4-FFF2-40B4-BE49-F238E27FC236}">
                <a16:creationId xmlns:a16="http://schemas.microsoft.com/office/drawing/2014/main" id="{6458AEC8-E785-482A-AB42-EB929AB1DFCE}"/>
              </a:ext>
            </a:extLst>
          </p:cNvPr>
          <p:cNvSpPr txBox="1">
            <a:spLocks/>
          </p:cNvSpPr>
          <p:nvPr/>
        </p:nvSpPr>
        <p:spPr>
          <a:xfrm>
            <a:off x="2275113" y="834451"/>
            <a:ext cx="4147457" cy="929034"/>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0"/>
              </a:spcBef>
              <a:spcAft>
                <a:spcPts val="200"/>
              </a:spcAft>
              <a:buClr>
                <a:schemeClr val="accent1"/>
              </a:buClr>
              <a:buSzPct val="100000"/>
              <a:buFont typeface="Tw Cen MT" panose="020B0602020104020603" pitchFamily="34" charset="0"/>
              <a:buNone/>
              <a:defRPr sz="1800" kern="1200">
                <a:solidFill>
                  <a:schemeClr val="tx1">
                    <a:lumMod val="95000"/>
                    <a:lumOff val="5000"/>
                  </a:schemeClr>
                </a:solidFill>
                <a:latin typeface="+mn-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9pPr>
          </a:lstStyle>
          <a:p>
            <a:endParaRPr lang="en-US" sz="4800" dirty="0"/>
          </a:p>
        </p:txBody>
      </p:sp>
    </p:spTree>
    <p:extLst>
      <p:ext uri="{BB962C8B-B14F-4D97-AF65-F5344CB8AC3E}">
        <p14:creationId xmlns:p14="http://schemas.microsoft.com/office/powerpoint/2010/main" val="411544301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Order0 xmlns="ab179b30-bc9f-4440-a9c8-c281dc0d3433">0</Order0>
    <TaxCatchAll xmlns="3f5fb43c-d33d-4da7-a2cc-5eac848a25f3" xsi:nil="true"/>
    <lcf76f155ced4ddcb4097134ff3c332f xmlns="ab179b30-bc9f-4440-a9c8-c281dc0d3433">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9FFCE21D620554D81E5D691EA65F4A1" ma:contentTypeVersion="22" ma:contentTypeDescription="Create a new document." ma:contentTypeScope="" ma:versionID="300c5dceb26fb079dbbb8ca298ec7b0d">
  <xsd:schema xmlns:xsd="http://www.w3.org/2001/XMLSchema" xmlns:xs="http://www.w3.org/2001/XMLSchema" xmlns:p="http://schemas.microsoft.com/office/2006/metadata/properties" xmlns:ns2="ab179b30-bc9f-4440-a9c8-c281dc0d3433" xmlns:ns3="3f5fb43c-d33d-4da7-a2cc-5eac848a25f3" targetNamespace="http://schemas.microsoft.com/office/2006/metadata/properties" ma:root="true" ma:fieldsID="99520e7e1bc433fb21e47941cd7f7b14" ns2:_="" ns3:_="">
    <xsd:import namespace="ab179b30-bc9f-4440-a9c8-c281dc0d3433"/>
    <xsd:import namespace="3f5fb43c-d33d-4da7-a2cc-5eac848a25f3"/>
    <xsd:element name="properties">
      <xsd:complexType>
        <xsd:sequence>
          <xsd:element name="documentManagement">
            <xsd:complexType>
              <xsd:all>
                <xsd:element ref="ns2:MediaServiceMetadata" minOccurs="0"/>
                <xsd:element ref="ns2:MediaServiceFastMetadata" minOccurs="0"/>
                <xsd:element ref="ns2:MediaServiceAutoTags" minOccurs="0"/>
                <xsd:element ref="ns3:SharedWithUsers" minOccurs="0"/>
                <xsd:element ref="ns3:SharedWithDetails" minOccurs="0"/>
                <xsd:element ref="ns2:MediaServiceDateTaken" minOccurs="0"/>
                <xsd:element ref="ns2:MediaServiceLocation"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Order0"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179b30-bc9f-4440-a9c8-c281dc0d343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Order0" ma:index="20" nillable="true" ma:displayName="Order" ma:default="1" ma:internalName="Order0">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6d165d17-9b79-46c3-82b9-c927e733c429"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5"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6"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f5fb43c-d33d-4da7-a2cc-5eac848a25f3"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5a78664c-cac0-45b7-a0b9-2183f8f1e570}" ma:internalName="TaxCatchAll" ma:showField="CatchAllData" ma:web="3f5fb43c-d33d-4da7-a2cc-5eac848a25f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3EEEB5-E690-457D-94D9-6AD31046E5FA}">
  <ds:schemaRefs>
    <ds:schemaRef ds:uri="http://www.w3.org/XML/1998/namespace"/>
    <ds:schemaRef ds:uri="http://purl.org/dc/terms/"/>
    <ds:schemaRef ds:uri="http://purl.org/dc/elements/1.1/"/>
    <ds:schemaRef ds:uri="ab179b30-bc9f-4440-a9c8-c281dc0d3433"/>
    <ds:schemaRef ds:uri="http://purl.org/dc/dcmitype/"/>
    <ds:schemaRef ds:uri="http://schemas.microsoft.com/office/2006/metadata/properties"/>
    <ds:schemaRef ds:uri="http://schemas.microsoft.com/office/2006/documentManagement/types"/>
    <ds:schemaRef ds:uri="http://schemas.openxmlformats.org/package/2006/metadata/core-properties"/>
    <ds:schemaRef ds:uri="3f5fb43c-d33d-4da7-a2cc-5eac848a25f3"/>
    <ds:schemaRef ds:uri="http://schemas.microsoft.com/office/infopath/2007/PartnerControls"/>
  </ds:schemaRefs>
</ds:datastoreItem>
</file>

<file path=customXml/itemProps2.xml><?xml version="1.0" encoding="utf-8"?>
<ds:datastoreItem xmlns:ds="http://schemas.openxmlformats.org/officeDocument/2006/customXml" ds:itemID="{495B6FE8-5F5B-4752-BAD8-C28A4451737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b179b30-bc9f-4440-a9c8-c281dc0d3433"/>
    <ds:schemaRef ds:uri="3f5fb43c-d33d-4da7-a2cc-5eac848a25f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D055115-0C12-48FD-A52D-BA56613D0881}">
  <ds:schemaRefs>
    <ds:schemaRef ds:uri="http://schemas.microsoft.com/sharepoint/v3/contenttype/forms"/>
  </ds:schemaRefs>
</ds:datastoreItem>
</file>

<file path=docMetadata/LabelInfo.xml><?xml version="1.0" encoding="utf-8"?>
<clbl:labelList xmlns:clbl="http://schemas.microsoft.com/office/2020/mipLabelMetadata">
  <clbl:label id="{e0793d39-0939-496d-b129-198edd916feb}" enabled="0" method="" siteId="{e0793d39-0939-496d-b129-198edd916feb}" removed="1"/>
</clbl:labelList>
</file>

<file path=docProps/app.xml><?xml version="1.0" encoding="utf-8"?>
<Properties xmlns="http://schemas.openxmlformats.org/officeDocument/2006/extended-properties" xmlns:vt="http://schemas.openxmlformats.org/officeDocument/2006/docPropsVTypes">
  <Template>Facet</Template>
  <TotalTime>141</TotalTime>
  <Words>3181</Words>
  <Application>Microsoft Office PowerPoint</Application>
  <PresentationFormat>Widescreen</PresentationFormat>
  <Paragraphs>408</Paragraphs>
  <Slides>58</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58</vt:i4>
      </vt:variant>
    </vt:vector>
  </HeadingPairs>
  <TitlesOfParts>
    <vt:vector size="68" baseType="lpstr">
      <vt:lpstr>Algerian</vt:lpstr>
      <vt:lpstr>Arial</vt:lpstr>
      <vt:lpstr>Calibri</vt:lpstr>
      <vt:lpstr>Calibri Light</vt:lpstr>
      <vt:lpstr>Century Schoolbook</vt:lpstr>
      <vt:lpstr>Trebuchet MS</vt:lpstr>
      <vt:lpstr>Wingdings</vt:lpstr>
      <vt:lpstr>Wingdings 3</vt:lpstr>
      <vt:lpstr>Wingdings,Sans-Serif</vt:lpstr>
      <vt:lpstr>Facet</vt:lpstr>
      <vt:lpstr> Resume Preparation- Tips and Tricks  “Open the door to opportunity!”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Before the Interview</vt:lpstr>
      <vt:lpstr>During the Interview</vt:lpstr>
      <vt:lpstr>After the Interview</vt:lpstr>
      <vt:lpstr>Dress to Impress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Additional tips </vt:lpstr>
      <vt:lpstr>Some Interview Questions </vt:lpstr>
      <vt:lpstr>General questions </vt:lpstr>
      <vt:lpstr>PowerPoint Presentation</vt:lpstr>
      <vt:lpstr>PowerPoint Presentation</vt:lpstr>
      <vt:lpstr>PowerPoint Presentation</vt:lpstr>
      <vt:lpstr>PowerPoint Presentation</vt:lpstr>
      <vt:lpstr>The Phone Interview</vt:lpstr>
      <vt:lpstr>Speaking</vt:lpstr>
      <vt:lpstr>PowerPoint Presentation</vt:lpstr>
      <vt:lpstr>Self Evaluation</vt:lpstr>
      <vt:lpstr>PowerPoint Presentation</vt:lpstr>
      <vt:lpstr>PowerPoint Presentation</vt:lpstr>
      <vt:lpstr>Interview tips</vt:lpstr>
      <vt:lpstr>Top Picks from the Interviewer</vt:lpstr>
      <vt:lpstr>Few Etiquettes</vt:lpstr>
      <vt:lpstr>Few sample Questions</vt:lpstr>
      <vt:lpstr>PowerPoint Presentation</vt:lpstr>
      <vt:lpstr>Few Qs you may ask the interviewer</vt:lpstr>
      <vt:lpstr>Behavioral Interview Qs</vt:lpstr>
      <vt:lpstr>STAR Technique</vt:lpstr>
      <vt:lpstr>What’s the Interviewer looking for..?</vt:lpstr>
      <vt:lpstr>4 Ps for Success</vt:lpstr>
      <vt:lpstr>What Employers Want and Expect From College Graduates &amp; What Students Want From Employers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Sree Murali, Anu</dc:creator>
  <cp:lastModifiedBy>Acharya, Tapas</cp:lastModifiedBy>
  <cp:revision>29</cp:revision>
  <dcterms:created xsi:type="dcterms:W3CDTF">2020-08-19T12:51:18Z</dcterms:created>
  <dcterms:modified xsi:type="dcterms:W3CDTF">2025-01-16T16:19:14Z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0x01010089FFCE21D620554D81E5D691EA65F4A1</vt:lpwstr>
  </property>
  <property fmtid="{D5CDD505-2E9C-101B-9397-08002B2CF9AE}" pid="3" name="MediaServiceImageTags">
    <vt:lpwstr/>
  </property>
</Properties>
</file>